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9.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Lst>
  <p:notesMasterIdLst>
    <p:notesMasterId r:id="rId27"/>
  </p:notesMasterIdLst>
  <p:handoutMasterIdLst>
    <p:handoutMasterId r:id="rId28"/>
  </p:handoutMasterIdLst>
  <p:sldIdLst>
    <p:sldId id="276" r:id="rId6"/>
    <p:sldId id="301" r:id="rId7"/>
    <p:sldId id="261" r:id="rId8"/>
    <p:sldId id="256" r:id="rId9"/>
    <p:sldId id="264" r:id="rId10"/>
    <p:sldId id="338" r:id="rId11"/>
    <p:sldId id="339" r:id="rId12"/>
    <p:sldId id="349" r:id="rId13"/>
    <p:sldId id="350" r:id="rId14"/>
    <p:sldId id="352" r:id="rId15"/>
    <p:sldId id="271" r:id="rId16"/>
    <p:sldId id="272" r:id="rId17"/>
    <p:sldId id="356" r:id="rId18"/>
    <p:sldId id="273" r:id="rId19"/>
    <p:sldId id="274" r:id="rId20"/>
    <p:sldId id="268" r:id="rId21"/>
    <p:sldId id="354" r:id="rId22"/>
    <p:sldId id="269" r:id="rId23"/>
    <p:sldId id="355" r:id="rId24"/>
    <p:sldId id="357" r:id="rId25"/>
    <p:sldId id="32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B0EE"/>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8E28F-E553-4762-8EB9-28E995CFBB98}" v="152" dt="2023-02-14T18:16:02.971"/>
    <p1510:client id="{9F603B67-F88E-E52F-EA76-9521E82ECB72}" v="23" dt="2023-02-14T17:31:44.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elle Nuttall" userId="S::rnuttall@pusd11.net::284075ae-69d0-4558-8b04-a9481b6c3666" providerId="AD" clId="Web-{9F603B67-F88E-E52F-EA76-9521E82ECB72}"/>
    <pc:docChg chg="modSld">
      <pc:chgData name="Rochelle Nuttall" userId="S::rnuttall@pusd11.net::284075ae-69d0-4558-8b04-a9481b6c3666" providerId="AD" clId="Web-{9F603B67-F88E-E52F-EA76-9521E82ECB72}" dt="2023-02-14T17:31:44.449" v="14" actId="20577"/>
      <pc:docMkLst>
        <pc:docMk/>
      </pc:docMkLst>
      <pc:sldChg chg="modSp">
        <pc:chgData name="Rochelle Nuttall" userId="S::rnuttall@pusd11.net::284075ae-69d0-4558-8b04-a9481b6c3666" providerId="AD" clId="Web-{9F603B67-F88E-E52F-EA76-9521E82ECB72}" dt="2023-02-14T17:31:44.449" v="14" actId="20577"/>
        <pc:sldMkLst>
          <pc:docMk/>
          <pc:sldMk cId="1769517355" sldId="273"/>
        </pc:sldMkLst>
        <pc:spChg chg="mod">
          <ac:chgData name="Rochelle Nuttall" userId="S::rnuttall@pusd11.net::284075ae-69d0-4558-8b04-a9481b6c3666" providerId="AD" clId="Web-{9F603B67-F88E-E52F-EA76-9521E82ECB72}" dt="2023-02-14T17:31:44.449" v="14" actId="20577"/>
          <ac:spMkLst>
            <pc:docMk/>
            <pc:sldMk cId="1769517355" sldId="273"/>
            <ac:spMk id="2" creationId="{49318398-16CC-6D68-671C-37DD24FE4F1C}"/>
          </ac:spMkLst>
        </pc:spChg>
      </pc:sldChg>
      <pc:sldChg chg="modSp">
        <pc:chgData name="Rochelle Nuttall" userId="S::rnuttall@pusd11.net::284075ae-69d0-4558-8b04-a9481b6c3666" providerId="AD" clId="Web-{9F603B67-F88E-E52F-EA76-9521E82ECB72}" dt="2023-02-14T17:31:16.556" v="7" actId="20577"/>
        <pc:sldMkLst>
          <pc:docMk/>
          <pc:sldMk cId="375387593" sldId="356"/>
        </pc:sldMkLst>
        <pc:spChg chg="mod">
          <ac:chgData name="Rochelle Nuttall" userId="S::rnuttall@pusd11.net::284075ae-69d0-4558-8b04-a9481b6c3666" providerId="AD" clId="Web-{9F603B67-F88E-E52F-EA76-9521E82ECB72}" dt="2023-02-14T17:31:16.556" v="7" actId="20577"/>
          <ac:spMkLst>
            <pc:docMk/>
            <pc:sldMk cId="375387593" sldId="356"/>
            <ac:spMk id="3" creationId="{B75F0876-B6D0-4ADD-B72C-B73EFDE5CA45}"/>
          </ac:spMkLst>
        </pc:spChg>
      </pc:sldChg>
    </pc:docChg>
  </pc:docChgLst>
  <pc:docChgLst>
    <pc:chgData name="Rochelle Nuttall" userId="284075ae-69d0-4558-8b04-a9481b6c3666" providerId="ADAL" clId="{7448E28F-E553-4762-8EB9-28E995CFBB98}"/>
    <pc:docChg chg="undo custSel addSld delSld modSld">
      <pc:chgData name="Rochelle Nuttall" userId="284075ae-69d0-4558-8b04-a9481b6c3666" providerId="ADAL" clId="{7448E28F-E553-4762-8EB9-28E995CFBB98}" dt="2023-02-14T18:16:02.971" v="663" actId="9405"/>
      <pc:docMkLst>
        <pc:docMk/>
      </pc:docMkLst>
      <pc:sldChg chg="delSp modTransition modAnim">
        <pc:chgData name="Rochelle Nuttall" userId="284075ae-69d0-4558-8b04-a9481b6c3666" providerId="ADAL" clId="{7448E28F-E553-4762-8EB9-28E995CFBB98}" dt="2023-02-09T00:25:12.658" v="517"/>
        <pc:sldMkLst>
          <pc:docMk/>
          <pc:sldMk cId="500858818" sldId="256"/>
        </pc:sldMkLst>
        <pc:picChg chg="del">
          <ac:chgData name="Rochelle Nuttall" userId="284075ae-69d0-4558-8b04-a9481b6c3666" providerId="ADAL" clId="{7448E28F-E553-4762-8EB9-28E995CFBB98}" dt="2023-02-07T21:41:20.071" v="50"/>
          <ac:picMkLst>
            <pc:docMk/>
            <pc:sldMk cId="500858818" sldId="256"/>
            <ac:picMk id="19" creationId="{965ED185-BEA8-4683-993A-2D9F0F5897DD}"/>
          </ac:picMkLst>
        </pc:picChg>
      </pc:sldChg>
      <pc:sldChg chg="modSp modTransition">
        <pc:chgData name="Rochelle Nuttall" userId="284075ae-69d0-4558-8b04-a9481b6c3666" providerId="ADAL" clId="{7448E28F-E553-4762-8EB9-28E995CFBB98}" dt="2023-02-09T00:20:26.246" v="455"/>
        <pc:sldMkLst>
          <pc:docMk/>
          <pc:sldMk cId="2403795920" sldId="261"/>
        </pc:sldMkLst>
        <pc:graphicFrameChg chg="mod">
          <ac:chgData name="Rochelle Nuttall" userId="284075ae-69d0-4558-8b04-a9481b6c3666" providerId="ADAL" clId="{7448E28F-E553-4762-8EB9-28E995CFBB98}" dt="2023-02-09T00:09:09.891" v="98" actId="20577"/>
          <ac:graphicFrameMkLst>
            <pc:docMk/>
            <pc:sldMk cId="2403795920" sldId="261"/>
            <ac:graphicFrameMk id="13" creationId="{16D6AD86-7810-4C96-8860-AE2FB46563E2}"/>
          </ac:graphicFrameMkLst>
        </pc:graphicFrameChg>
      </pc:sldChg>
      <pc:sldChg chg="delSp modSp mod modTransition modAnim">
        <pc:chgData name="Rochelle Nuttall" userId="284075ae-69d0-4558-8b04-a9481b6c3666" providerId="ADAL" clId="{7448E28F-E553-4762-8EB9-28E995CFBB98}" dt="2023-02-09T00:20:26.246" v="455"/>
        <pc:sldMkLst>
          <pc:docMk/>
          <pc:sldMk cId="2016375707" sldId="264"/>
        </pc:sldMkLst>
        <pc:spChg chg="mod">
          <ac:chgData name="Rochelle Nuttall" userId="284075ae-69d0-4558-8b04-a9481b6c3666" providerId="ADAL" clId="{7448E28F-E553-4762-8EB9-28E995CFBB98}" dt="2023-02-07T21:41:36.756" v="51" actId="12"/>
          <ac:spMkLst>
            <pc:docMk/>
            <pc:sldMk cId="2016375707" sldId="264"/>
            <ac:spMk id="4" creationId="{00000000-0000-0000-0000-000000000000}"/>
          </ac:spMkLst>
        </pc:spChg>
        <pc:picChg chg="del">
          <ac:chgData name="Rochelle Nuttall" userId="284075ae-69d0-4558-8b04-a9481b6c3666" providerId="ADAL" clId="{7448E28F-E553-4762-8EB9-28E995CFBB98}" dt="2023-02-07T21:41:20.071" v="50"/>
          <ac:picMkLst>
            <pc:docMk/>
            <pc:sldMk cId="2016375707" sldId="264"/>
            <ac:picMk id="9" creationId="{BAA0BF51-85A9-4D80-8D64-75DA797AC629}"/>
          </ac:picMkLst>
        </pc:picChg>
      </pc:sldChg>
      <pc:sldChg chg="modSp mod modTransition">
        <pc:chgData name="Rochelle Nuttall" userId="284075ae-69d0-4558-8b04-a9481b6c3666" providerId="ADAL" clId="{7448E28F-E553-4762-8EB9-28E995CFBB98}" dt="2023-02-09T00:35:26.004" v="597" actId="6549"/>
        <pc:sldMkLst>
          <pc:docMk/>
          <pc:sldMk cId="3305536919" sldId="268"/>
        </pc:sldMkLst>
        <pc:spChg chg="mod">
          <ac:chgData name="Rochelle Nuttall" userId="284075ae-69d0-4558-8b04-a9481b6c3666" providerId="ADAL" clId="{7448E28F-E553-4762-8EB9-28E995CFBB98}" dt="2023-02-09T00:35:26.004" v="597" actId="6549"/>
          <ac:spMkLst>
            <pc:docMk/>
            <pc:sldMk cId="3305536919" sldId="268"/>
            <ac:spMk id="38915" creationId="{00000000-0000-0000-0000-000000000000}"/>
          </ac:spMkLst>
        </pc:spChg>
      </pc:sldChg>
      <pc:sldChg chg="modTransition">
        <pc:chgData name="Rochelle Nuttall" userId="284075ae-69d0-4558-8b04-a9481b6c3666" providerId="ADAL" clId="{7448E28F-E553-4762-8EB9-28E995CFBB98}" dt="2023-02-09T00:20:26.246" v="455"/>
        <pc:sldMkLst>
          <pc:docMk/>
          <pc:sldMk cId="1467124879" sldId="269"/>
        </pc:sldMkLst>
      </pc:sldChg>
      <pc:sldChg chg="addSp delSp modSp mod modTransition">
        <pc:chgData name="Rochelle Nuttall" userId="284075ae-69d0-4558-8b04-a9481b6c3666" providerId="ADAL" clId="{7448E28F-E553-4762-8EB9-28E995CFBB98}" dt="2023-02-14T18:14:07.944" v="633"/>
        <pc:sldMkLst>
          <pc:docMk/>
          <pc:sldMk cId="1220927592" sldId="271"/>
        </pc:sldMkLst>
        <pc:grpChg chg="mod">
          <ac:chgData name="Rochelle Nuttall" userId="284075ae-69d0-4558-8b04-a9481b6c3666" providerId="ADAL" clId="{7448E28F-E553-4762-8EB9-28E995CFBB98}" dt="2023-02-14T18:12:51.566" v="614"/>
          <ac:grpSpMkLst>
            <pc:docMk/>
            <pc:sldMk cId="1220927592" sldId="271"/>
            <ac:grpSpMk id="5" creationId="{3459429F-15ED-A275-E699-B39472929CD0}"/>
          </ac:grpSpMkLst>
        </pc:grpChg>
        <pc:grpChg chg="del mod">
          <ac:chgData name="Rochelle Nuttall" userId="284075ae-69d0-4558-8b04-a9481b6c3666" providerId="ADAL" clId="{7448E28F-E553-4762-8EB9-28E995CFBB98}" dt="2023-02-14T18:13:01.029" v="621"/>
          <ac:grpSpMkLst>
            <pc:docMk/>
            <pc:sldMk cId="1220927592" sldId="271"/>
            <ac:grpSpMk id="8" creationId="{61078491-0B42-CF62-B034-C697C271E818}"/>
          </ac:grpSpMkLst>
        </pc:grpChg>
        <pc:grpChg chg="mod">
          <ac:chgData name="Rochelle Nuttall" userId="284075ae-69d0-4558-8b04-a9481b6c3666" providerId="ADAL" clId="{7448E28F-E553-4762-8EB9-28E995CFBB98}" dt="2023-02-14T18:12:56.975" v="620"/>
          <ac:grpSpMkLst>
            <pc:docMk/>
            <pc:sldMk cId="1220927592" sldId="271"/>
            <ac:grpSpMk id="12" creationId="{9AE60120-6B52-F5B1-A9D6-55CF3BBFFEBB}"/>
          </ac:grpSpMkLst>
        </pc:grpChg>
        <pc:grpChg chg="mod">
          <ac:chgData name="Rochelle Nuttall" userId="284075ae-69d0-4558-8b04-a9481b6c3666" providerId="ADAL" clId="{7448E28F-E553-4762-8EB9-28E995CFBB98}" dt="2023-02-14T18:13:13.385" v="625"/>
          <ac:grpSpMkLst>
            <pc:docMk/>
            <pc:sldMk cId="1220927592" sldId="271"/>
            <ac:grpSpMk id="15" creationId="{91EF8F09-E164-2381-D031-61E335D48ADF}"/>
          </ac:grpSpMkLst>
        </pc:grpChg>
        <pc:grpChg chg="mod">
          <ac:chgData name="Rochelle Nuttall" userId="284075ae-69d0-4558-8b04-a9481b6c3666" providerId="ADAL" clId="{7448E28F-E553-4762-8EB9-28E995CFBB98}" dt="2023-02-14T18:14:07.944" v="633"/>
          <ac:grpSpMkLst>
            <pc:docMk/>
            <pc:sldMk cId="1220927592" sldId="271"/>
            <ac:grpSpMk id="19" creationId="{2A130B3E-915E-8C1A-F2D0-60F4FC67FDD5}"/>
          </ac:grpSpMkLst>
        </pc:grpChg>
        <pc:picChg chg="mod">
          <ac:chgData name="Rochelle Nuttall" userId="284075ae-69d0-4558-8b04-a9481b6c3666" providerId="ADAL" clId="{7448E28F-E553-4762-8EB9-28E995CFBB98}" dt="2023-02-14T18:13:53.458" v="629" actId="1076"/>
          <ac:picMkLst>
            <pc:docMk/>
            <pc:sldMk cId="1220927592" sldId="271"/>
            <ac:picMk id="39" creationId="{2A0239B2-2FF0-42C2-AFAF-3E0AF1EA9065}"/>
          </ac:picMkLst>
        </pc:picChg>
        <pc:inkChg chg="add mod">
          <ac:chgData name="Rochelle Nuttall" userId="284075ae-69d0-4558-8b04-a9481b6c3666" providerId="ADAL" clId="{7448E28F-E553-4762-8EB9-28E995CFBB98}" dt="2023-02-14T18:12:51.566" v="614"/>
          <ac:inkMkLst>
            <pc:docMk/>
            <pc:sldMk cId="1220927592" sldId="271"/>
            <ac:inkMk id="3" creationId="{D4980429-04CA-FBA5-0AFD-896A22C68DF1}"/>
          </ac:inkMkLst>
        </pc:inkChg>
        <pc:inkChg chg="add mod">
          <ac:chgData name="Rochelle Nuttall" userId="284075ae-69d0-4558-8b04-a9481b6c3666" providerId="ADAL" clId="{7448E28F-E553-4762-8EB9-28E995CFBB98}" dt="2023-02-14T18:12:51.566" v="614"/>
          <ac:inkMkLst>
            <pc:docMk/>
            <pc:sldMk cId="1220927592" sldId="271"/>
            <ac:inkMk id="4" creationId="{6DE45A8D-1640-C7F6-BC42-1A9258910320}"/>
          </ac:inkMkLst>
        </pc:inkChg>
        <pc:inkChg chg="add del mod">
          <ac:chgData name="Rochelle Nuttall" userId="284075ae-69d0-4558-8b04-a9481b6c3666" providerId="ADAL" clId="{7448E28F-E553-4762-8EB9-28E995CFBB98}" dt="2023-02-14T18:13:01.029" v="621"/>
          <ac:inkMkLst>
            <pc:docMk/>
            <pc:sldMk cId="1220927592" sldId="271"/>
            <ac:inkMk id="6" creationId="{8EC2A00A-4982-0D33-3E5D-7A01A74795EA}"/>
          </ac:inkMkLst>
        </pc:inkChg>
        <pc:inkChg chg="add del mod">
          <ac:chgData name="Rochelle Nuttall" userId="284075ae-69d0-4558-8b04-a9481b6c3666" providerId="ADAL" clId="{7448E28F-E553-4762-8EB9-28E995CFBB98}" dt="2023-02-14T18:13:03.535" v="622"/>
          <ac:inkMkLst>
            <pc:docMk/>
            <pc:sldMk cId="1220927592" sldId="271"/>
            <ac:inkMk id="7" creationId="{3CC65878-6DAB-BFBB-8C40-3AEC9EC91812}"/>
          </ac:inkMkLst>
        </pc:inkChg>
        <pc:inkChg chg="add mod">
          <ac:chgData name="Rochelle Nuttall" userId="284075ae-69d0-4558-8b04-a9481b6c3666" providerId="ADAL" clId="{7448E28F-E553-4762-8EB9-28E995CFBB98}" dt="2023-02-14T18:12:56.975" v="620"/>
          <ac:inkMkLst>
            <pc:docMk/>
            <pc:sldMk cId="1220927592" sldId="271"/>
            <ac:inkMk id="9" creationId="{F9639815-DCCA-5833-D291-161CE584B3F2}"/>
          </ac:inkMkLst>
        </pc:inkChg>
        <pc:inkChg chg="add mod">
          <ac:chgData name="Rochelle Nuttall" userId="284075ae-69d0-4558-8b04-a9481b6c3666" providerId="ADAL" clId="{7448E28F-E553-4762-8EB9-28E995CFBB98}" dt="2023-02-14T18:12:56.975" v="620"/>
          <ac:inkMkLst>
            <pc:docMk/>
            <pc:sldMk cId="1220927592" sldId="271"/>
            <ac:inkMk id="10" creationId="{D7728B6C-D323-D080-C172-48EDDC67C990}"/>
          </ac:inkMkLst>
        </pc:inkChg>
        <pc:inkChg chg="add mod">
          <ac:chgData name="Rochelle Nuttall" userId="284075ae-69d0-4558-8b04-a9481b6c3666" providerId="ADAL" clId="{7448E28F-E553-4762-8EB9-28E995CFBB98}" dt="2023-02-14T18:13:13.385" v="625"/>
          <ac:inkMkLst>
            <pc:docMk/>
            <pc:sldMk cId="1220927592" sldId="271"/>
            <ac:inkMk id="13" creationId="{5E83A61F-83AD-CA4D-2F66-C2DC547BE092}"/>
          </ac:inkMkLst>
        </pc:inkChg>
        <pc:inkChg chg="add mod">
          <ac:chgData name="Rochelle Nuttall" userId="284075ae-69d0-4558-8b04-a9481b6c3666" providerId="ADAL" clId="{7448E28F-E553-4762-8EB9-28E995CFBB98}" dt="2023-02-14T18:13:13.385" v="625"/>
          <ac:inkMkLst>
            <pc:docMk/>
            <pc:sldMk cId="1220927592" sldId="271"/>
            <ac:inkMk id="14" creationId="{AF61FA59-B9C6-DF38-4130-20E584D5CEBF}"/>
          </ac:inkMkLst>
        </pc:inkChg>
        <pc:inkChg chg="add mod">
          <ac:chgData name="Rochelle Nuttall" userId="284075ae-69d0-4558-8b04-a9481b6c3666" providerId="ADAL" clId="{7448E28F-E553-4762-8EB9-28E995CFBB98}" dt="2023-02-14T18:14:07.944" v="633"/>
          <ac:inkMkLst>
            <pc:docMk/>
            <pc:sldMk cId="1220927592" sldId="271"/>
            <ac:inkMk id="16" creationId="{186C82A8-05AD-B902-F822-506DAEA21F69}"/>
          </ac:inkMkLst>
        </pc:inkChg>
        <pc:inkChg chg="add mod">
          <ac:chgData name="Rochelle Nuttall" userId="284075ae-69d0-4558-8b04-a9481b6c3666" providerId="ADAL" clId="{7448E28F-E553-4762-8EB9-28E995CFBB98}" dt="2023-02-14T18:14:07.944" v="633"/>
          <ac:inkMkLst>
            <pc:docMk/>
            <pc:sldMk cId="1220927592" sldId="271"/>
            <ac:inkMk id="17" creationId="{95F5401F-13E2-19B2-6BC6-B1413F09A15E}"/>
          </ac:inkMkLst>
        </pc:inkChg>
        <pc:inkChg chg="add mod">
          <ac:chgData name="Rochelle Nuttall" userId="284075ae-69d0-4558-8b04-a9481b6c3666" providerId="ADAL" clId="{7448E28F-E553-4762-8EB9-28E995CFBB98}" dt="2023-02-14T18:14:07.944" v="633"/>
          <ac:inkMkLst>
            <pc:docMk/>
            <pc:sldMk cId="1220927592" sldId="271"/>
            <ac:inkMk id="18" creationId="{318097D4-0218-EF36-AA18-ACD2F7BEB781}"/>
          </ac:inkMkLst>
        </pc:inkChg>
      </pc:sldChg>
      <pc:sldChg chg="addSp delSp modSp mod modTransition">
        <pc:chgData name="Rochelle Nuttall" userId="284075ae-69d0-4558-8b04-a9481b6c3666" providerId="ADAL" clId="{7448E28F-E553-4762-8EB9-28E995CFBB98}" dt="2023-02-14T18:16:02.971" v="663" actId="9405"/>
        <pc:sldMkLst>
          <pc:docMk/>
          <pc:sldMk cId="510835311" sldId="272"/>
        </pc:sldMkLst>
        <pc:grpChg chg="del mod">
          <ac:chgData name="Rochelle Nuttall" userId="284075ae-69d0-4558-8b04-a9481b6c3666" providerId="ADAL" clId="{7448E28F-E553-4762-8EB9-28E995CFBB98}" dt="2023-02-14T18:14:25.516" v="639"/>
          <ac:grpSpMkLst>
            <pc:docMk/>
            <pc:sldMk cId="510835311" sldId="272"/>
            <ac:grpSpMk id="9" creationId="{9A7CEB97-9C83-B44D-B6B1-387D683D82FC}"/>
          </ac:grpSpMkLst>
        </pc:grpChg>
        <pc:grpChg chg="mod">
          <ac:chgData name="Rochelle Nuttall" userId="284075ae-69d0-4558-8b04-a9481b6c3666" providerId="ADAL" clId="{7448E28F-E553-4762-8EB9-28E995CFBB98}" dt="2023-02-14T18:15:49.555" v="659"/>
          <ac:grpSpMkLst>
            <pc:docMk/>
            <pc:sldMk cId="510835311" sldId="272"/>
            <ac:grpSpMk id="15" creationId="{1CC0BECA-4250-C6D8-7DA7-0AEFA1EEE114}"/>
          </ac:grpSpMkLst>
        </pc:grpChg>
        <pc:grpChg chg="del mod">
          <ac:chgData name="Rochelle Nuttall" userId="284075ae-69d0-4558-8b04-a9481b6c3666" providerId="ADAL" clId="{7448E28F-E553-4762-8EB9-28E995CFBB98}" dt="2023-02-14T18:14:31.868" v="644"/>
          <ac:grpSpMkLst>
            <pc:docMk/>
            <pc:sldMk cId="510835311" sldId="272"/>
            <ac:grpSpMk id="17" creationId="{3D8D9D12-D7BD-EDF3-9F29-266B728CD706}"/>
          </ac:grpSpMkLst>
        </pc:grpChg>
        <pc:grpChg chg="mod">
          <ac:chgData name="Rochelle Nuttall" userId="284075ae-69d0-4558-8b04-a9481b6c3666" providerId="ADAL" clId="{7448E28F-E553-4762-8EB9-28E995CFBB98}" dt="2023-02-14T18:16:01.477" v="662"/>
          <ac:grpSpMkLst>
            <pc:docMk/>
            <pc:sldMk cId="510835311" sldId="272"/>
            <ac:grpSpMk id="21" creationId="{9F380268-B4C4-3CAE-B587-E72F2F626962}"/>
          </ac:grpSpMkLst>
        </pc:grpChg>
        <pc:grpChg chg="del mod">
          <ac:chgData name="Rochelle Nuttall" userId="284075ae-69d0-4558-8b04-a9481b6c3666" providerId="ADAL" clId="{7448E28F-E553-4762-8EB9-28E995CFBB98}" dt="2023-02-14T18:14:36.928" v="649"/>
          <ac:grpSpMkLst>
            <pc:docMk/>
            <pc:sldMk cId="510835311" sldId="272"/>
            <ac:grpSpMk id="23" creationId="{2ED98114-B98F-988F-247C-AC764FE3027A}"/>
          </ac:grpSpMkLst>
        </pc:grpChg>
        <pc:grpChg chg="mod">
          <ac:chgData name="Rochelle Nuttall" userId="284075ae-69d0-4558-8b04-a9481b6c3666" providerId="ADAL" clId="{7448E28F-E553-4762-8EB9-28E995CFBB98}" dt="2023-02-14T18:14:40.460" v="653"/>
          <ac:grpSpMkLst>
            <pc:docMk/>
            <pc:sldMk cId="510835311" sldId="272"/>
            <ac:grpSpMk id="26" creationId="{8722538B-09BC-B1A6-4FC2-A2722883183E}"/>
          </ac:grpSpMkLst>
        </pc:grpChg>
        <pc:inkChg chg="add">
          <ac:chgData name="Rochelle Nuttall" userId="284075ae-69d0-4558-8b04-a9481b6c3666" providerId="ADAL" clId="{7448E28F-E553-4762-8EB9-28E995CFBB98}" dt="2023-02-14T18:14:19.391" v="634" actId="9405"/>
          <ac:inkMkLst>
            <pc:docMk/>
            <pc:sldMk cId="510835311" sldId="272"/>
            <ac:inkMk id="3" creationId="{224E1512-944F-5EE7-180A-1C0FE4191638}"/>
          </ac:inkMkLst>
        </pc:inkChg>
        <pc:inkChg chg="add">
          <ac:chgData name="Rochelle Nuttall" userId="284075ae-69d0-4558-8b04-a9481b6c3666" providerId="ADAL" clId="{7448E28F-E553-4762-8EB9-28E995CFBB98}" dt="2023-02-14T18:14:19.810" v="635" actId="9405"/>
          <ac:inkMkLst>
            <pc:docMk/>
            <pc:sldMk cId="510835311" sldId="272"/>
            <ac:inkMk id="5" creationId="{3B66C333-D3FA-FF11-3BD9-80ED2E61E527}"/>
          </ac:inkMkLst>
        </pc:inkChg>
        <pc:inkChg chg="add">
          <ac:chgData name="Rochelle Nuttall" userId="284075ae-69d0-4558-8b04-a9481b6c3666" providerId="ADAL" clId="{7448E28F-E553-4762-8EB9-28E995CFBB98}" dt="2023-02-14T18:15:46.125" v="655" actId="9405"/>
          <ac:inkMkLst>
            <pc:docMk/>
            <pc:sldMk cId="510835311" sldId="272"/>
            <ac:inkMk id="6" creationId="{DC4B7060-152C-EB78-6D66-C47CFD4CAFA7}"/>
          </ac:inkMkLst>
        </pc:inkChg>
        <pc:inkChg chg="add del mod">
          <ac:chgData name="Rochelle Nuttall" userId="284075ae-69d0-4558-8b04-a9481b6c3666" providerId="ADAL" clId="{7448E28F-E553-4762-8EB9-28E995CFBB98}" dt="2023-02-14T18:14:26.227" v="640"/>
          <ac:inkMkLst>
            <pc:docMk/>
            <pc:sldMk cId="510835311" sldId="272"/>
            <ac:inkMk id="6" creationId="{F2683FB9-C9A4-CD3A-11D3-0745833E23C6}"/>
          </ac:inkMkLst>
        </pc:inkChg>
        <pc:inkChg chg="add mod">
          <ac:chgData name="Rochelle Nuttall" userId="284075ae-69d0-4558-8b04-a9481b6c3666" providerId="ADAL" clId="{7448E28F-E553-4762-8EB9-28E995CFBB98}" dt="2023-02-14T18:15:49.555" v="659"/>
          <ac:inkMkLst>
            <pc:docMk/>
            <pc:sldMk cId="510835311" sldId="272"/>
            <ac:inkMk id="7" creationId="{0C4CD028-7ACD-C9D8-BF00-FF35476A4B8A}"/>
          </ac:inkMkLst>
        </pc:inkChg>
        <pc:inkChg chg="add del mod">
          <ac:chgData name="Rochelle Nuttall" userId="284075ae-69d0-4558-8b04-a9481b6c3666" providerId="ADAL" clId="{7448E28F-E553-4762-8EB9-28E995CFBB98}" dt="2023-02-14T18:14:25.516" v="639"/>
          <ac:inkMkLst>
            <pc:docMk/>
            <pc:sldMk cId="510835311" sldId="272"/>
            <ac:inkMk id="7" creationId="{579E2A51-78BD-E2DD-BE2E-20296D1E6CC7}"/>
          </ac:inkMkLst>
        </pc:inkChg>
        <pc:inkChg chg="add mod">
          <ac:chgData name="Rochelle Nuttall" userId="284075ae-69d0-4558-8b04-a9481b6c3666" providerId="ADAL" clId="{7448E28F-E553-4762-8EB9-28E995CFBB98}" dt="2023-02-14T18:15:49.555" v="659"/>
          <ac:inkMkLst>
            <pc:docMk/>
            <pc:sldMk cId="510835311" sldId="272"/>
            <ac:inkMk id="9" creationId="{7B3B520C-DCF8-0F8F-C958-CF23749E2DF3}"/>
          </ac:inkMkLst>
        </pc:inkChg>
        <pc:inkChg chg="add mod">
          <ac:chgData name="Rochelle Nuttall" userId="284075ae-69d0-4558-8b04-a9481b6c3666" providerId="ADAL" clId="{7448E28F-E553-4762-8EB9-28E995CFBB98}" dt="2023-02-14T18:15:49.555" v="659"/>
          <ac:inkMkLst>
            <pc:docMk/>
            <pc:sldMk cId="510835311" sldId="272"/>
            <ac:inkMk id="13" creationId="{D697E3E9-4183-918F-78C8-ABE0AEF21433}"/>
          </ac:inkMkLst>
        </pc:inkChg>
        <pc:inkChg chg="add del mod">
          <ac:chgData name="Rochelle Nuttall" userId="284075ae-69d0-4558-8b04-a9481b6c3666" providerId="ADAL" clId="{7448E28F-E553-4762-8EB9-28E995CFBB98}" dt="2023-02-14T18:14:31.869" v="645"/>
          <ac:inkMkLst>
            <pc:docMk/>
            <pc:sldMk cId="510835311" sldId="272"/>
            <ac:inkMk id="13" creationId="{EB78B5DE-6565-464A-046B-208C40BE74EE}"/>
          </ac:inkMkLst>
        </pc:inkChg>
        <pc:inkChg chg="add del mod">
          <ac:chgData name="Rochelle Nuttall" userId="284075ae-69d0-4558-8b04-a9481b6c3666" providerId="ADAL" clId="{7448E28F-E553-4762-8EB9-28E995CFBB98}" dt="2023-02-14T18:14:31.868" v="644"/>
          <ac:inkMkLst>
            <pc:docMk/>
            <pc:sldMk cId="510835311" sldId="272"/>
            <ac:inkMk id="15" creationId="{6A1D8BF3-47D7-2CFC-B3C1-36F10B9258C0}"/>
          </ac:inkMkLst>
        </pc:inkChg>
        <pc:inkChg chg="add mod">
          <ac:chgData name="Rochelle Nuttall" userId="284075ae-69d0-4558-8b04-a9481b6c3666" providerId="ADAL" clId="{7448E28F-E553-4762-8EB9-28E995CFBB98}" dt="2023-02-14T18:16:01.477" v="662"/>
          <ac:inkMkLst>
            <pc:docMk/>
            <pc:sldMk cId="510835311" sldId="272"/>
            <ac:inkMk id="17" creationId="{5CECEA47-1D31-CE60-D05F-6E0A481BBDF3}"/>
          </ac:inkMkLst>
        </pc:inkChg>
        <pc:inkChg chg="add mod">
          <ac:chgData name="Rochelle Nuttall" userId="284075ae-69d0-4558-8b04-a9481b6c3666" providerId="ADAL" clId="{7448E28F-E553-4762-8EB9-28E995CFBB98}" dt="2023-02-14T18:16:01.477" v="662"/>
          <ac:inkMkLst>
            <pc:docMk/>
            <pc:sldMk cId="510835311" sldId="272"/>
            <ac:inkMk id="19" creationId="{A35DFCC4-8B30-8385-F7C7-6CC643008B27}"/>
          </ac:inkMkLst>
        </pc:inkChg>
        <pc:inkChg chg="add del mod">
          <ac:chgData name="Rochelle Nuttall" userId="284075ae-69d0-4558-8b04-a9481b6c3666" providerId="ADAL" clId="{7448E28F-E553-4762-8EB9-28E995CFBB98}" dt="2023-02-14T18:14:36.929" v="650"/>
          <ac:inkMkLst>
            <pc:docMk/>
            <pc:sldMk cId="510835311" sldId="272"/>
            <ac:inkMk id="19" creationId="{E72C42C6-9E22-42D8-0EEE-39294F7DB474}"/>
          </ac:inkMkLst>
        </pc:inkChg>
        <pc:inkChg chg="add del mod">
          <ac:chgData name="Rochelle Nuttall" userId="284075ae-69d0-4558-8b04-a9481b6c3666" providerId="ADAL" clId="{7448E28F-E553-4762-8EB9-28E995CFBB98}" dt="2023-02-14T18:14:36.928" v="649"/>
          <ac:inkMkLst>
            <pc:docMk/>
            <pc:sldMk cId="510835311" sldId="272"/>
            <ac:inkMk id="21" creationId="{0C399CD3-54E2-878C-C6BA-1217761F761C}"/>
          </ac:inkMkLst>
        </pc:inkChg>
        <pc:inkChg chg="add">
          <ac:chgData name="Rochelle Nuttall" userId="284075ae-69d0-4558-8b04-a9481b6c3666" providerId="ADAL" clId="{7448E28F-E553-4762-8EB9-28E995CFBB98}" dt="2023-02-14T18:16:02.971" v="663" actId="9405"/>
          <ac:inkMkLst>
            <pc:docMk/>
            <pc:sldMk cId="510835311" sldId="272"/>
            <ac:inkMk id="23" creationId="{4CEA9B31-942C-E76F-3C1B-241FCB0AA802}"/>
          </ac:inkMkLst>
        </pc:inkChg>
        <pc:inkChg chg="add mod">
          <ac:chgData name="Rochelle Nuttall" userId="284075ae-69d0-4558-8b04-a9481b6c3666" providerId="ADAL" clId="{7448E28F-E553-4762-8EB9-28E995CFBB98}" dt="2023-02-14T18:14:40.460" v="653"/>
          <ac:inkMkLst>
            <pc:docMk/>
            <pc:sldMk cId="510835311" sldId="272"/>
            <ac:inkMk id="24" creationId="{901B828B-F05A-9AEF-C4D3-6AB41F535B90}"/>
          </ac:inkMkLst>
        </pc:inkChg>
        <pc:inkChg chg="add mod">
          <ac:chgData name="Rochelle Nuttall" userId="284075ae-69d0-4558-8b04-a9481b6c3666" providerId="ADAL" clId="{7448E28F-E553-4762-8EB9-28E995CFBB98}" dt="2023-02-14T18:14:40.460" v="653"/>
          <ac:inkMkLst>
            <pc:docMk/>
            <pc:sldMk cId="510835311" sldId="272"/>
            <ac:inkMk id="25" creationId="{D13C45A6-73D3-C2A0-9453-7765137FCD89}"/>
          </ac:inkMkLst>
        </pc:inkChg>
        <pc:inkChg chg="add">
          <ac:chgData name="Rochelle Nuttall" userId="284075ae-69d0-4558-8b04-a9481b6c3666" providerId="ADAL" clId="{7448E28F-E553-4762-8EB9-28E995CFBB98}" dt="2023-02-14T18:14:44.201" v="654" actId="9405"/>
          <ac:inkMkLst>
            <pc:docMk/>
            <pc:sldMk cId="510835311" sldId="272"/>
            <ac:inkMk id="27" creationId="{F010196D-7D7A-1431-A984-461FDCFDD7DC}"/>
          </ac:inkMkLst>
        </pc:inkChg>
      </pc:sldChg>
      <pc:sldChg chg="addSp modSp mod modTransition">
        <pc:chgData name="Rochelle Nuttall" userId="284075ae-69d0-4558-8b04-a9481b6c3666" providerId="ADAL" clId="{7448E28F-E553-4762-8EB9-28E995CFBB98}" dt="2023-02-09T00:34:24.903" v="591" actId="20577"/>
        <pc:sldMkLst>
          <pc:docMk/>
          <pc:sldMk cId="1769517355" sldId="273"/>
        </pc:sldMkLst>
        <pc:spChg chg="add mod">
          <ac:chgData name="Rochelle Nuttall" userId="284075ae-69d0-4558-8b04-a9481b6c3666" providerId="ADAL" clId="{7448E28F-E553-4762-8EB9-28E995CFBB98}" dt="2023-02-09T00:34:24.903" v="591" actId="20577"/>
          <ac:spMkLst>
            <pc:docMk/>
            <pc:sldMk cId="1769517355" sldId="273"/>
            <ac:spMk id="2" creationId="{49318398-16CC-6D68-671C-37DD24FE4F1C}"/>
          </ac:spMkLst>
        </pc:spChg>
      </pc:sldChg>
      <pc:sldChg chg="modTransition">
        <pc:chgData name="Rochelle Nuttall" userId="284075ae-69d0-4558-8b04-a9481b6c3666" providerId="ADAL" clId="{7448E28F-E553-4762-8EB9-28E995CFBB98}" dt="2023-02-09T00:20:26.246" v="455"/>
        <pc:sldMkLst>
          <pc:docMk/>
          <pc:sldMk cId="747812495" sldId="274"/>
        </pc:sldMkLst>
      </pc:sldChg>
      <pc:sldChg chg="modTransition">
        <pc:chgData name="Rochelle Nuttall" userId="284075ae-69d0-4558-8b04-a9481b6c3666" providerId="ADAL" clId="{7448E28F-E553-4762-8EB9-28E995CFBB98}" dt="2023-02-09T00:20:26.246" v="455"/>
        <pc:sldMkLst>
          <pc:docMk/>
          <pc:sldMk cId="168937183" sldId="276"/>
        </pc:sldMkLst>
      </pc:sldChg>
      <pc:sldChg chg="modSp mod modTransition">
        <pc:chgData name="Rochelle Nuttall" userId="284075ae-69d0-4558-8b04-a9481b6c3666" providerId="ADAL" clId="{7448E28F-E553-4762-8EB9-28E995CFBB98}" dt="2023-02-09T00:20:26.246" v="455"/>
        <pc:sldMkLst>
          <pc:docMk/>
          <pc:sldMk cId="2976126165" sldId="301"/>
        </pc:sldMkLst>
        <pc:picChg chg="mod">
          <ac:chgData name="Rochelle Nuttall" userId="284075ae-69d0-4558-8b04-a9481b6c3666" providerId="ADAL" clId="{7448E28F-E553-4762-8EB9-28E995CFBB98}" dt="2023-02-08T23:21:57.296" v="70" actId="14100"/>
          <ac:picMkLst>
            <pc:docMk/>
            <pc:sldMk cId="2976126165" sldId="301"/>
            <ac:picMk id="5" creationId="{6A4B63A6-AD74-02F3-422A-E713C437E45B}"/>
          </ac:picMkLst>
        </pc:picChg>
      </pc:sldChg>
      <pc:sldChg chg="addSp modSp mod modTransition">
        <pc:chgData name="Rochelle Nuttall" userId="284075ae-69d0-4558-8b04-a9481b6c3666" providerId="ADAL" clId="{7448E28F-E553-4762-8EB9-28E995CFBB98}" dt="2023-02-09T00:20:26.246" v="455"/>
        <pc:sldMkLst>
          <pc:docMk/>
          <pc:sldMk cId="0" sldId="329"/>
        </pc:sldMkLst>
        <pc:spChg chg="add mod">
          <ac:chgData name="Rochelle Nuttall" userId="284075ae-69d0-4558-8b04-a9481b6c3666" providerId="ADAL" clId="{7448E28F-E553-4762-8EB9-28E995CFBB98}" dt="2023-02-09T00:18:47.773" v="451" actId="14100"/>
          <ac:spMkLst>
            <pc:docMk/>
            <pc:sldMk cId="0" sldId="329"/>
            <ac:spMk id="3" creationId="{07C3D12A-9280-4941-74C3-C2EFAB551CD1}"/>
          </ac:spMkLst>
        </pc:spChg>
      </pc:sldChg>
      <pc:sldChg chg="addSp delSp mod modTransition">
        <pc:chgData name="Rochelle Nuttall" userId="284075ae-69d0-4558-8b04-a9481b6c3666" providerId="ADAL" clId="{7448E28F-E553-4762-8EB9-28E995CFBB98}" dt="2023-02-09T19:29:17.211" v="611" actId="9405"/>
        <pc:sldMkLst>
          <pc:docMk/>
          <pc:sldMk cId="160269951" sldId="338"/>
        </pc:sldMkLst>
        <pc:inkChg chg="add">
          <ac:chgData name="Rochelle Nuttall" userId="284075ae-69d0-4558-8b04-a9481b6c3666" providerId="ADAL" clId="{7448E28F-E553-4762-8EB9-28E995CFBB98}" dt="2023-02-09T00:09:41.867" v="99" actId="9405"/>
          <ac:inkMkLst>
            <pc:docMk/>
            <pc:sldMk cId="160269951" sldId="338"/>
            <ac:inkMk id="3" creationId="{0F3812E4-0065-63CF-7FF1-8DB3EAC13E13}"/>
          </ac:inkMkLst>
        </pc:inkChg>
        <pc:inkChg chg="add">
          <ac:chgData name="Rochelle Nuttall" userId="284075ae-69d0-4558-8b04-a9481b6c3666" providerId="ADAL" clId="{7448E28F-E553-4762-8EB9-28E995CFBB98}" dt="2023-02-09T00:09:45.827" v="100" actId="9405"/>
          <ac:inkMkLst>
            <pc:docMk/>
            <pc:sldMk cId="160269951" sldId="338"/>
            <ac:inkMk id="4" creationId="{88F2F732-38CF-1545-7C78-3AEF4AC4D598}"/>
          </ac:inkMkLst>
        </pc:inkChg>
        <pc:inkChg chg="add del">
          <ac:chgData name="Rochelle Nuttall" userId="284075ae-69d0-4558-8b04-a9481b6c3666" providerId="ADAL" clId="{7448E28F-E553-4762-8EB9-28E995CFBB98}" dt="2023-02-09T00:10:30.955" v="104" actId="9405"/>
          <ac:inkMkLst>
            <pc:docMk/>
            <pc:sldMk cId="160269951" sldId="338"/>
            <ac:inkMk id="5" creationId="{A0625E53-3972-5AE6-608F-2F1728549144}"/>
          </ac:inkMkLst>
        </pc:inkChg>
        <pc:inkChg chg="add">
          <ac:chgData name="Rochelle Nuttall" userId="284075ae-69d0-4558-8b04-a9481b6c3666" providerId="ADAL" clId="{7448E28F-E553-4762-8EB9-28E995CFBB98}" dt="2023-02-09T19:29:00.823" v="607" actId="9405"/>
          <ac:inkMkLst>
            <pc:docMk/>
            <pc:sldMk cId="160269951" sldId="338"/>
            <ac:inkMk id="5" creationId="{BD863B40-9C17-B916-A67C-60D3CF583DDF}"/>
          </ac:inkMkLst>
        </pc:inkChg>
        <pc:inkChg chg="add">
          <ac:chgData name="Rochelle Nuttall" userId="284075ae-69d0-4558-8b04-a9481b6c3666" providerId="ADAL" clId="{7448E28F-E553-4762-8EB9-28E995CFBB98}" dt="2023-02-09T19:29:04.784" v="608" actId="9405"/>
          <ac:inkMkLst>
            <pc:docMk/>
            <pc:sldMk cId="160269951" sldId="338"/>
            <ac:inkMk id="6" creationId="{41D3A825-2F69-0C84-58DB-AA8FADF626DA}"/>
          </ac:inkMkLst>
        </pc:inkChg>
        <pc:inkChg chg="add del">
          <ac:chgData name="Rochelle Nuttall" userId="284075ae-69d0-4558-8b04-a9481b6c3666" providerId="ADAL" clId="{7448E28F-E553-4762-8EB9-28E995CFBB98}" dt="2023-02-09T00:10:30.368" v="103" actId="9405"/>
          <ac:inkMkLst>
            <pc:docMk/>
            <pc:sldMk cId="160269951" sldId="338"/>
            <ac:inkMk id="6" creationId="{53839F21-4A79-4C63-49EB-AFF984742E43}"/>
          </ac:inkMkLst>
        </pc:inkChg>
        <pc:inkChg chg="add">
          <ac:chgData name="Rochelle Nuttall" userId="284075ae-69d0-4558-8b04-a9481b6c3666" providerId="ADAL" clId="{7448E28F-E553-4762-8EB9-28E995CFBB98}" dt="2023-02-09T19:29:08.227" v="609" actId="9405"/>
          <ac:inkMkLst>
            <pc:docMk/>
            <pc:sldMk cId="160269951" sldId="338"/>
            <ac:inkMk id="7" creationId="{A7019E0A-397B-708F-9646-267FF5B0DF8E}"/>
          </ac:inkMkLst>
        </pc:inkChg>
        <pc:inkChg chg="add">
          <ac:chgData name="Rochelle Nuttall" userId="284075ae-69d0-4558-8b04-a9481b6c3666" providerId="ADAL" clId="{7448E28F-E553-4762-8EB9-28E995CFBB98}" dt="2023-02-09T19:29:14.423" v="610" actId="9405"/>
          <ac:inkMkLst>
            <pc:docMk/>
            <pc:sldMk cId="160269951" sldId="338"/>
            <ac:inkMk id="8" creationId="{A0F873CE-5EB3-D8CB-DF7A-471BEB96D5B9}"/>
          </ac:inkMkLst>
        </pc:inkChg>
        <pc:inkChg chg="add">
          <ac:chgData name="Rochelle Nuttall" userId="284075ae-69d0-4558-8b04-a9481b6c3666" providerId="ADAL" clId="{7448E28F-E553-4762-8EB9-28E995CFBB98}" dt="2023-02-09T19:29:17.211" v="611" actId="9405"/>
          <ac:inkMkLst>
            <pc:docMk/>
            <pc:sldMk cId="160269951" sldId="338"/>
            <ac:inkMk id="9" creationId="{F8AE02AB-F859-5251-B1BE-B8752F174F4E}"/>
          </ac:inkMkLst>
        </pc:inkChg>
      </pc:sldChg>
      <pc:sldChg chg="modTransition">
        <pc:chgData name="Rochelle Nuttall" userId="284075ae-69d0-4558-8b04-a9481b6c3666" providerId="ADAL" clId="{7448E28F-E553-4762-8EB9-28E995CFBB98}" dt="2023-02-09T00:20:26.246" v="455"/>
        <pc:sldMkLst>
          <pc:docMk/>
          <pc:sldMk cId="0" sldId="339"/>
        </pc:sldMkLst>
      </pc:sldChg>
      <pc:sldChg chg="modTransition">
        <pc:chgData name="Rochelle Nuttall" userId="284075ae-69d0-4558-8b04-a9481b6c3666" providerId="ADAL" clId="{7448E28F-E553-4762-8EB9-28E995CFBB98}" dt="2023-02-09T00:20:26.246" v="455"/>
        <pc:sldMkLst>
          <pc:docMk/>
          <pc:sldMk cId="3135031547" sldId="349"/>
        </pc:sldMkLst>
      </pc:sldChg>
      <pc:sldChg chg="modSp mod modTransition">
        <pc:chgData name="Rochelle Nuttall" userId="284075ae-69d0-4558-8b04-a9481b6c3666" providerId="ADAL" clId="{7448E28F-E553-4762-8EB9-28E995CFBB98}" dt="2023-02-09T00:33:28.676" v="586" actId="1076"/>
        <pc:sldMkLst>
          <pc:docMk/>
          <pc:sldMk cId="2918138133" sldId="350"/>
        </pc:sldMkLst>
        <pc:spChg chg="mod">
          <ac:chgData name="Rochelle Nuttall" userId="284075ae-69d0-4558-8b04-a9481b6c3666" providerId="ADAL" clId="{7448E28F-E553-4762-8EB9-28E995CFBB98}" dt="2023-02-09T00:33:28.676" v="586" actId="1076"/>
          <ac:spMkLst>
            <pc:docMk/>
            <pc:sldMk cId="2918138133" sldId="350"/>
            <ac:spMk id="2" creationId="{00000000-0000-0000-0000-000000000000}"/>
          </ac:spMkLst>
        </pc:spChg>
        <pc:spChg chg="mod">
          <ac:chgData name="Rochelle Nuttall" userId="284075ae-69d0-4558-8b04-a9481b6c3666" providerId="ADAL" clId="{7448E28F-E553-4762-8EB9-28E995CFBB98}" dt="2023-02-09T00:32:55.383" v="583" actId="207"/>
          <ac:spMkLst>
            <pc:docMk/>
            <pc:sldMk cId="2918138133" sldId="350"/>
            <ac:spMk id="3" creationId="{EAA238A6-54AE-4A15-93C9-7B7EB2AB0C1B}"/>
          </ac:spMkLst>
        </pc:spChg>
        <pc:spChg chg="mod">
          <ac:chgData name="Rochelle Nuttall" userId="284075ae-69d0-4558-8b04-a9481b6c3666" providerId="ADAL" clId="{7448E28F-E553-4762-8EB9-28E995CFBB98}" dt="2023-02-09T00:33:21.665" v="585" actId="207"/>
          <ac:spMkLst>
            <pc:docMk/>
            <pc:sldMk cId="2918138133" sldId="350"/>
            <ac:spMk id="5" creationId="{00000000-0000-0000-0000-000000000000}"/>
          </ac:spMkLst>
        </pc:spChg>
        <pc:spChg chg="mod">
          <ac:chgData name="Rochelle Nuttall" userId="284075ae-69d0-4558-8b04-a9481b6c3666" providerId="ADAL" clId="{7448E28F-E553-4762-8EB9-28E995CFBB98}" dt="2023-02-09T00:32:36.596" v="580" actId="13926"/>
          <ac:spMkLst>
            <pc:docMk/>
            <pc:sldMk cId="2918138133" sldId="350"/>
            <ac:spMk id="6" creationId="{00000000-0000-0000-0000-000000000000}"/>
          </ac:spMkLst>
        </pc:spChg>
      </pc:sldChg>
      <pc:sldChg chg="modSp mod modTransition">
        <pc:chgData name="Rochelle Nuttall" userId="284075ae-69d0-4558-8b04-a9481b6c3666" providerId="ADAL" clId="{7448E28F-E553-4762-8EB9-28E995CFBB98}" dt="2023-02-09T00:33:33.769" v="587" actId="1076"/>
        <pc:sldMkLst>
          <pc:docMk/>
          <pc:sldMk cId="3888305075" sldId="352"/>
        </pc:sldMkLst>
        <pc:spChg chg="mod">
          <ac:chgData name="Rochelle Nuttall" userId="284075ae-69d0-4558-8b04-a9481b6c3666" providerId="ADAL" clId="{7448E28F-E553-4762-8EB9-28E995CFBB98}" dt="2023-02-09T00:33:33.769" v="587" actId="1076"/>
          <ac:spMkLst>
            <pc:docMk/>
            <pc:sldMk cId="3888305075" sldId="352"/>
            <ac:spMk id="2" creationId="{00000000-0000-0000-0000-000000000000}"/>
          </ac:spMkLst>
        </pc:spChg>
        <pc:spChg chg="mod">
          <ac:chgData name="Rochelle Nuttall" userId="284075ae-69d0-4558-8b04-a9481b6c3666" providerId="ADAL" clId="{7448E28F-E553-4762-8EB9-28E995CFBB98}" dt="2023-02-09T00:29:16.645" v="525" actId="20577"/>
          <ac:spMkLst>
            <pc:docMk/>
            <pc:sldMk cId="3888305075" sldId="352"/>
            <ac:spMk id="5" creationId="{00000000-0000-0000-0000-000000000000}"/>
          </ac:spMkLst>
        </pc:spChg>
        <pc:spChg chg="mod">
          <ac:chgData name="Rochelle Nuttall" userId="284075ae-69d0-4558-8b04-a9481b6c3666" providerId="ADAL" clId="{7448E28F-E553-4762-8EB9-28E995CFBB98}" dt="2023-02-09T00:31:28.228" v="554" actId="13926"/>
          <ac:spMkLst>
            <pc:docMk/>
            <pc:sldMk cId="3888305075" sldId="352"/>
            <ac:spMk id="6" creationId="{00000000-0000-0000-0000-000000000000}"/>
          </ac:spMkLst>
        </pc:spChg>
        <pc:spChg chg="mod">
          <ac:chgData name="Rochelle Nuttall" userId="284075ae-69d0-4558-8b04-a9481b6c3666" providerId="ADAL" clId="{7448E28F-E553-4762-8EB9-28E995CFBB98}" dt="2023-02-09T00:31:00.152" v="544" actId="20577"/>
          <ac:spMkLst>
            <pc:docMk/>
            <pc:sldMk cId="3888305075" sldId="352"/>
            <ac:spMk id="7" creationId="{9BE73B80-EB2F-4603-932A-8C6B531C018B}"/>
          </ac:spMkLst>
        </pc:spChg>
      </pc:sldChg>
      <pc:sldChg chg="modSp mod modTransition">
        <pc:chgData name="Rochelle Nuttall" userId="284075ae-69d0-4558-8b04-a9481b6c3666" providerId="ADAL" clId="{7448E28F-E553-4762-8EB9-28E995CFBB98}" dt="2023-02-09T00:35:41.554" v="601" actId="20577"/>
        <pc:sldMkLst>
          <pc:docMk/>
          <pc:sldMk cId="2871036034" sldId="354"/>
        </pc:sldMkLst>
        <pc:spChg chg="mod">
          <ac:chgData name="Rochelle Nuttall" userId="284075ae-69d0-4558-8b04-a9481b6c3666" providerId="ADAL" clId="{7448E28F-E553-4762-8EB9-28E995CFBB98}" dt="2023-02-09T00:35:41.554" v="601" actId="20577"/>
          <ac:spMkLst>
            <pc:docMk/>
            <pc:sldMk cId="2871036034" sldId="354"/>
            <ac:spMk id="38915" creationId="{00000000-0000-0000-0000-000000000000}"/>
          </ac:spMkLst>
        </pc:spChg>
      </pc:sldChg>
      <pc:sldChg chg="modSp mod modTransition">
        <pc:chgData name="Rochelle Nuttall" userId="284075ae-69d0-4558-8b04-a9481b6c3666" providerId="ADAL" clId="{7448E28F-E553-4762-8EB9-28E995CFBB98}" dt="2023-02-09T00:36:00.715" v="603" actId="5793"/>
        <pc:sldMkLst>
          <pc:docMk/>
          <pc:sldMk cId="4109763407" sldId="355"/>
        </pc:sldMkLst>
        <pc:spChg chg="mod">
          <ac:chgData name="Rochelle Nuttall" userId="284075ae-69d0-4558-8b04-a9481b6c3666" providerId="ADAL" clId="{7448E28F-E553-4762-8EB9-28E995CFBB98}" dt="2023-02-09T00:36:00.715" v="603" actId="5793"/>
          <ac:spMkLst>
            <pc:docMk/>
            <pc:sldMk cId="4109763407" sldId="355"/>
            <ac:spMk id="34819" creationId="{00000000-0000-0000-0000-000000000000}"/>
          </ac:spMkLst>
        </pc:spChg>
      </pc:sldChg>
      <pc:sldChg chg="addSp delSp modSp mod modTransition">
        <pc:chgData name="Rochelle Nuttall" userId="284075ae-69d0-4558-8b04-a9481b6c3666" providerId="ADAL" clId="{7448E28F-E553-4762-8EB9-28E995CFBB98}" dt="2023-02-09T00:20:26.246" v="455"/>
        <pc:sldMkLst>
          <pc:docMk/>
          <pc:sldMk cId="375387593" sldId="356"/>
        </pc:sldMkLst>
        <pc:spChg chg="mod">
          <ac:chgData name="Rochelle Nuttall" userId="284075ae-69d0-4558-8b04-a9481b6c3666" providerId="ADAL" clId="{7448E28F-E553-4762-8EB9-28E995CFBB98}" dt="2023-02-09T00:12:03.061" v="116" actId="1036"/>
          <ac:spMkLst>
            <pc:docMk/>
            <pc:sldMk cId="375387593" sldId="356"/>
            <ac:spMk id="3" creationId="{B75F0876-B6D0-4ADD-B72C-B73EFDE5CA45}"/>
          </ac:spMkLst>
        </pc:spChg>
        <pc:picChg chg="add del mod">
          <ac:chgData name="Rochelle Nuttall" userId="284075ae-69d0-4558-8b04-a9481b6c3666" providerId="ADAL" clId="{7448E28F-E553-4762-8EB9-28E995CFBB98}" dt="2023-02-07T21:45:18.627" v="61" actId="478"/>
          <ac:picMkLst>
            <pc:docMk/>
            <pc:sldMk cId="375387593" sldId="356"/>
            <ac:picMk id="4" creationId="{831BBFF7-DBCA-F76F-A93F-2D469F6B1715}"/>
          </ac:picMkLst>
        </pc:picChg>
        <pc:picChg chg="add mod">
          <ac:chgData name="Rochelle Nuttall" userId="284075ae-69d0-4558-8b04-a9481b6c3666" providerId="ADAL" clId="{7448E28F-E553-4762-8EB9-28E995CFBB98}" dt="2023-02-07T21:45:46.084" v="69" actId="1076"/>
          <ac:picMkLst>
            <pc:docMk/>
            <pc:sldMk cId="375387593" sldId="356"/>
            <ac:picMk id="6" creationId="{ECCAE3F7-4F98-1FEC-13E4-CE7D965D0B9C}"/>
          </ac:picMkLst>
        </pc:picChg>
        <pc:picChg chg="del">
          <ac:chgData name="Rochelle Nuttall" userId="284075ae-69d0-4558-8b04-a9481b6c3666" providerId="ADAL" clId="{7448E28F-E553-4762-8EB9-28E995CFBB98}" dt="2023-02-07T21:43:36.895" v="57" actId="478"/>
          <ac:picMkLst>
            <pc:docMk/>
            <pc:sldMk cId="375387593" sldId="356"/>
            <ac:picMk id="7" creationId="{6748A8A5-1C89-440F-91F5-D5D5A906E4C0}"/>
          </ac:picMkLst>
        </pc:picChg>
      </pc:sldChg>
      <pc:sldChg chg="addSp delSp modSp del mod modTransition">
        <pc:chgData name="Rochelle Nuttall" userId="284075ae-69d0-4558-8b04-a9481b6c3666" providerId="ADAL" clId="{7448E28F-E553-4762-8EB9-28E995CFBB98}" dt="2023-02-09T19:27:51.753" v="604" actId="2696"/>
        <pc:sldMkLst>
          <pc:docMk/>
          <pc:sldMk cId="2505151348" sldId="357"/>
        </pc:sldMkLst>
        <pc:spChg chg="mod">
          <ac:chgData name="Rochelle Nuttall" userId="284075ae-69d0-4558-8b04-a9481b6c3666" providerId="ADAL" clId="{7448E28F-E553-4762-8EB9-28E995CFBB98}" dt="2023-02-07T21:32:42.818" v="35" actId="1036"/>
          <ac:spMkLst>
            <pc:docMk/>
            <pc:sldMk cId="2505151348" sldId="357"/>
            <ac:spMk id="4" creationId="{2BD02542-DF18-4745-9BBB-9B32D27467EB}"/>
          </ac:spMkLst>
        </pc:spChg>
        <pc:spChg chg="add mod">
          <ac:chgData name="Rochelle Nuttall" userId="284075ae-69d0-4558-8b04-a9481b6c3666" providerId="ADAL" clId="{7448E28F-E553-4762-8EB9-28E995CFBB98}" dt="2023-02-07T21:40:53.842" v="49" actId="1076"/>
          <ac:spMkLst>
            <pc:docMk/>
            <pc:sldMk cId="2505151348" sldId="357"/>
            <ac:spMk id="5" creationId="{9EF27C78-32E6-1D7A-E710-ACFBE0BC0250}"/>
          </ac:spMkLst>
        </pc:spChg>
        <pc:spChg chg="mod">
          <ac:chgData name="Rochelle Nuttall" userId="284075ae-69d0-4558-8b04-a9481b6c3666" providerId="ADAL" clId="{7448E28F-E553-4762-8EB9-28E995CFBB98}" dt="2023-02-07T21:40:31.387" v="45" actId="1076"/>
          <ac:spMkLst>
            <pc:docMk/>
            <pc:sldMk cId="2505151348" sldId="357"/>
            <ac:spMk id="7" creationId="{D4BE5573-29A3-4D3B-A1C8-A224092042CC}"/>
          </ac:spMkLst>
        </pc:spChg>
        <pc:picChg chg="add mod ord">
          <ac:chgData name="Rochelle Nuttall" userId="284075ae-69d0-4558-8b04-a9481b6c3666" providerId="ADAL" clId="{7448E28F-E553-4762-8EB9-28E995CFBB98}" dt="2023-02-07T21:40:26.099" v="44" actId="171"/>
          <ac:picMkLst>
            <pc:docMk/>
            <pc:sldMk cId="2505151348" sldId="357"/>
            <ac:picMk id="3" creationId="{5CBCAB41-0598-6129-D571-AB3B568BB843}"/>
          </ac:picMkLst>
        </pc:picChg>
        <pc:picChg chg="del">
          <ac:chgData name="Rochelle Nuttall" userId="284075ae-69d0-4558-8b04-a9481b6c3666" providerId="ADAL" clId="{7448E28F-E553-4762-8EB9-28E995CFBB98}" dt="2023-02-07T21:39:35.469" v="36" actId="478"/>
          <ac:picMkLst>
            <pc:docMk/>
            <pc:sldMk cId="2505151348" sldId="357"/>
            <ac:picMk id="14" creationId="{F610D4E9-75AC-4417-96B2-526C82AD539E}"/>
          </ac:picMkLst>
        </pc:picChg>
      </pc:sldChg>
      <pc:sldChg chg="add del">
        <pc:chgData name="Rochelle Nuttall" userId="284075ae-69d0-4558-8b04-a9481b6c3666" providerId="ADAL" clId="{7448E28F-E553-4762-8EB9-28E995CFBB98}" dt="2023-02-09T19:28:06.513" v="606"/>
        <pc:sldMkLst>
          <pc:docMk/>
          <pc:sldMk cId="3085081159" sldId="35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1.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10.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1.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10.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674D6E-538A-4572-BBFD-DD17B815E3B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DD5086B-9B48-47E3-B1B8-C3B8576A14E2}">
      <dgm:prSet custT="1"/>
      <dgm:spPr/>
      <dgm:t>
        <a:bodyPr/>
        <a:lstStyle/>
        <a:p>
          <a:pPr>
            <a:lnSpc>
              <a:spcPct val="100000"/>
            </a:lnSpc>
          </a:pPr>
          <a:r>
            <a:rPr lang="en-US" sz="2400"/>
            <a:t>Explain block scheduling.</a:t>
          </a:r>
        </a:p>
      </dgm:t>
    </dgm:pt>
    <dgm:pt modelId="{132ECD1A-6CDB-4075-B42A-F22D3CBFE0D8}" type="parTrans" cxnId="{1CAEB14E-5B1C-4A76-AB08-6CA046B2675C}">
      <dgm:prSet/>
      <dgm:spPr/>
      <dgm:t>
        <a:bodyPr/>
        <a:lstStyle/>
        <a:p>
          <a:endParaRPr lang="en-US"/>
        </a:p>
      </dgm:t>
    </dgm:pt>
    <dgm:pt modelId="{2110D566-833E-47CC-BF14-571A12A7C835}" type="sibTrans" cxnId="{1CAEB14E-5B1C-4A76-AB08-6CA046B2675C}">
      <dgm:prSet/>
      <dgm:spPr/>
      <dgm:t>
        <a:bodyPr/>
        <a:lstStyle/>
        <a:p>
          <a:endParaRPr lang="en-US"/>
        </a:p>
      </dgm:t>
    </dgm:pt>
    <dgm:pt modelId="{CC9BF7DF-B90F-49AA-B2E0-0D2C33B94BE5}">
      <dgm:prSet custT="1"/>
      <dgm:spPr/>
      <dgm:t>
        <a:bodyPr/>
        <a:lstStyle/>
        <a:p>
          <a:pPr>
            <a:lnSpc>
              <a:spcPct val="100000"/>
            </a:lnSpc>
          </a:pPr>
          <a:r>
            <a:rPr lang="en-US" sz="2400"/>
            <a:t>Identify the Graduation Requirements.</a:t>
          </a:r>
        </a:p>
      </dgm:t>
    </dgm:pt>
    <dgm:pt modelId="{679D1C3C-B057-4EB4-AA9F-762A1FCAE029}" type="parTrans" cxnId="{2281270C-F98D-4EF6-A4A3-56B67D602E5C}">
      <dgm:prSet/>
      <dgm:spPr/>
      <dgm:t>
        <a:bodyPr/>
        <a:lstStyle/>
        <a:p>
          <a:endParaRPr lang="en-US"/>
        </a:p>
      </dgm:t>
    </dgm:pt>
    <dgm:pt modelId="{D086F92B-B9D5-4702-9CE9-E855CA68CEA5}" type="sibTrans" cxnId="{2281270C-F98D-4EF6-A4A3-56B67D602E5C}">
      <dgm:prSet/>
      <dgm:spPr/>
      <dgm:t>
        <a:bodyPr/>
        <a:lstStyle/>
        <a:p>
          <a:endParaRPr lang="en-US"/>
        </a:p>
      </dgm:t>
    </dgm:pt>
    <dgm:pt modelId="{D21A133F-ECB8-443B-B958-3784987A4DB5}">
      <dgm:prSet custT="1"/>
      <dgm:spPr/>
      <dgm:t>
        <a:bodyPr/>
        <a:lstStyle/>
        <a:p>
          <a:pPr>
            <a:lnSpc>
              <a:spcPct val="100000"/>
            </a:lnSpc>
          </a:pPr>
          <a:r>
            <a:rPr lang="en-US" sz="2400"/>
            <a:t>Explain the different levels of academic core classes.</a:t>
          </a:r>
        </a:p>
      </dgm:t>
    </dgm:pt>
    <dgm:pt modelId="{3150B98A-56AE-4913-BA62-CA9078EF8A2C}" type="parTrans" cxnId="{0718D68C-606D-4FA2-972C-50AB43406D6D}">
      <dgm:prSet/>
      <dgm:spPr/>
      <dgm:t>
        <a:bodyPr/>
        <a:lstStyle/>
        <a:p>
          <a:endParaRPr lang="en-US"/>
        </a:p>
      </dgm:t>
    </dgm:pt>
    <dgm:pt modelId="{092F3310-A1EE-429B-9D16-A49091494C88}" type="sibTrans" cxnId="{0718D68C-606D-4FA2-972C-50AB43406D6D}">
      <dgm:prSet/>
      <dgm:spPr/>
      <dgm:t>
        <a:bodyPr/>
        <a:lstStyle/>
        <a:p>
          <a:endParaRPr lang="en-US"/>
        </a:p>
      </dgm:t>
    </dgm:pt>
    <dgm:pt modelId="{0E188A64-B158-4585-90D1-4B2E32CB2785}">
      <dgm:prSet custT="1"/>
      <dgm:spPr/>
      <dgm:t>
        <a:bodyPr/>
        <a:lstStyle/>
        <a:p>
          <a:pPr>
            <a:lnSpc>
              <a:spcPct val="100000"/>
            </a:lnSpc>
          </a:pPr>
          <a:r>
            <a:rPr lang="en-US" sz="2200"/>
            <a:t>Pick elective classes and turn in registration form to a Counselor. </a:t>
          </a:r>
        </a:p>
      </dgm:t>
    </dgm:pt>
    <dgm:pt modelId="{A0BF8C02-EAF7-40B0-9647-E527B7415280}" type="parTrans" cxnId="{14698815-3714-4D2E-A34D-245F660164CE}">
      <dgm:prSet/>
      <dgm:spPr/>
      <dgm:t>
        <a:bodyPr/>
        <a:lstStyle/>
        <a:p>
          <a:endParaRPr lang="en-US"/>
        </a:p>
      </dgm:t>
    </dgm:pt>
    <dgm:pt modelId="{0FDE3F06-6FFD-43E3-BC0A-5D5FEC845926}" type="sibTrans" cxnId="{14698815-3714-4D2E-A34D-245F660164CE}">
      <dgm:prSet/>
      <dgm:spPr/>
      <dgm:t>
        <a:bodyPr/>
        <a:lstStyle/>
        <a:p>
          <a:endParaRPr lang="en-US"/>
        </a:p>
      </dgm:t>
    </dgm:pt>
    <dgm:pt modelId="{53A404E1-0486-43AA-B31E-365ACF62D24A}" type="pres">
      <dgm:prSet presAssocID="{5F674D6E-538A-4572-BBFD-DD17B815E3B2}" presName="root" presStyleCnt="0">
        <dgm:presLayoutVars>
          <dgm:dir/>
          <dgm:resizeHandles val="exact"/>
        </dgm:presLayoutVars>
      </dgm:prSet>
      <dgm:spPr/>
    </dgm:pt>
    <dgm:pt modelId="{34EBD9ED-CCAF-4607-A62E-05DF19249C59}" type="pres">
      <dgm:prSet presAssocID="{EDD5086B-9B48-47E3-B1B8-C3B8576A14E2}" presName="compNode" presStyleCnt="0"/>
      <dgm:spPr/>
    </dgm:pt>
    <dgm:pt modelId="{B47218B8-1DF5-4F5B-8284-27DEF4E3C1A3}" type="pres">
      <dgm:prSet presAssocID="{EDD5086B-9B48-47E3-B1B8-C3B8576A14E2}" presName="bgRect" presStyleLbl="bgShp" presStyleIdx="0" presStyleCnt="4"/>
      <dgm:spPr/>
    </dgm:pt>
    <dgm:pt modelId="{30A748D1-37E5-42C2-B2B1-8A49BED66432}" type="pres">
      <dgm:prSet presAssocID="{EDD5086B-9B48-47E3-B1B8-C3B8576A14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DF84A48D-8AEE-42C2-AD77-2BFFE477354E}" type="pres">
      <dgm:prSet presAssocID="{EDD5086B-9B48-47E3-B1B8-C3B8576A14E2}" presName="spaceRect" presStyleCnt="0"/>
      <dgm:spPr/>
    </dgm:pt>
    <dgm:pt modelId="{A4860BA2-A76E-408E-AA7D-6BB9CA5E107D}" type="pres">
      <dgm:prSet presAssocID="{EDD5086B-9B48-47E3-B1B8-C3B8576A14E2}" presName="parTx" presStyleLbl="revTx" presStyleIdx="0" presStyleCnt="4">
        <dgm:presLayoutVars>
          <dgm:chMax val="0"/>
          <dgm:chPref val="0"/>
        </dgm:presLayoutVars>
      </dgm:prSet>
      <dgm:spPr/>
    </dgm:pt>
    <dgm:pt modelId="{EECBC0AE-56C5-4178-80A7-345CA2AC27DE}" type="pres">
      <dgm:prSet presAssocID="{2110D566-833E-47CC-BF14-571A12A7C835}" presName="sibTrans" presStyleCnt="0"/>
      <dgm:spPr/>
    </dgm:pt>
    <dgm:pt modelId="{A80EA406-ACE6-404D-A158-BDB508465D70}" type="pres">
      <dgm:prSet presAssocID="{CC9BF7DF-B90F-49AA-B2E0-0D2C33B94BE5}" presName="compNode" presStyleCnt="0"/>
      <dgm:spPr/>
    </dgm:pt>
    <dgm:pt modelId="{DDACBFE1-F5BE-4D16-9401-FA88F11C74AA}" type="pres">
      <dgm:prSet presAssocID="{CC9BF7DF-B90F-49AA-B2E0-0D2C33B94BE5}" presName="bgRect" presStyleLbl="bgShp" presStyleIdx="1" presStyleCnt="4"/>
      <dgm:spPr/>
    </dgm:pt>
    <dgm:pt modelId="{8FCDACE5-C88B-44D0-B540-F067402FEC14}" type="pres">
      <dgm:prSet presAssocID="{CC9BF7DF-B90F-49AA-B2E0-0D2C33B94B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43C3786C-D06A-4AD6-804F-6366893571F3}" type="pres">
      <dgm:prSet presAssocID="{CC9BF7DF-B90F-49AA-B2E0-0D2C33B94BE5}" presName="spaceRect" presStyleCnt="0"/>
      <dgm:spPr/>
    </dgm:pt>
    <dgm:pt modelId="{3957CFCF-A687-4757-A61E-7E73E201F998}" type="pres">
      <dgm:prSet presAssocID="{CC9BF7DF-B90F-49AA-B2E0-0D2C33B94BE5}" presName="parTx" presStyleLbl="revTx" presStyleIdx="1" presStyleCnt="4">
        <dgm:presLayoutVars>
          <dgm:chMax val="0"/>
          <dgm:chPref val="0"/>
        </dgm:presLayoutVars>
      </dgm:prSet>
      <dgm:spPr/>
    </dgm:pt>
    <dgm:pt modelId="{A85FF299-6C36-4BBB-A407-3C29F050B2B8}" type="pres">
      <dgm:prSet presAssocID="{D086F92B-B9D5-4702-9CE9-E855CA68CEA5}" presName="sibTrans" presStyleCnt="0"/>
      <dgm:spPr/>
    </dgm:pt>
    <dgm:pt modelId="{08008748-E8B8-49C5-8035-1E96E3F90959}" type="pres">
      <dgm:prSet presAssocID="{D21A133F-ECB8-443B-B958-3784987A4DB5}" presName="compNode" presStyleCnt="0"/>
      <dgm:spPr/>
    </dgm:pt>
    <dgm:pt modelId="{824AEB5D-E9CC-4621-A678-BDCB4E54662F}" type="pres">
      <dgm:prSet presAssocID="{D21A133F-ECB8-443B-B958-3784987A4DB5}" presName="bgRect" presStyleLbl="bgShp" presStyleIdx="2" presStyleCnt="4"/>
      <dgm:spPr/>
    </dgm:pt>
    <dgm:pt modelId="{2C90DE6C-4841-40BC-8FC9-684270D3647C}" type="pres">
      <dgm:prSet presAssocID="{D21A133F-ECB8-443B-B958-3784987A4DB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7E82232-6FB2-4C2E-B909-7F32D2C84177}" type="pres">
      <dgm:prSet presAssocID="{D21A133F-ECB8-443B-B958-3784987A4DB5}" presName="spaceRect" presStyleCnt="0"/>
      <dgm:spPr/>
    </dgm:pt>
    <dgm:pt modelId="{24A15F7B-67B3-4996-B9A3-05A3C5EB2682}" type="pres">
      <dgm:prSet presAssocID="{D21A133F-ECB8-443B-B958-3784987A4DB5}" presName="parTx" presStyleLbl="revTx" presStyleIdx="2" presStyleCnt="4">
        <dgm:presLayoutVars>
          <dgm:chMax val="0"/>
          <dgm:chPref val="0"/>
        </dgm:presLayoutVars>
      </dgm:prSet>
      <dgm:spPr/>
    </dgm:pt>
    <dgm:pt modelId="{23E5EBE8-06A9-4FAA-BFC6-633E3A7DE78C}" type="pres">
      <dgm:prSet presAssocID="{092F3310-A1EE-429B-9D16-A49091494C88}" presName="sibTrans" presStyleCnt="0"/>
      <dgm:spPr/>
    </dgm:pt>
    <dgm:pt modelId="{0F29A512-9F2C-4459-88D9-00DAE733B10B}" type="pres">
      <dgm:prSet presAssocID="{0E188A64-B158-4585-90D1-4B2E32CB2785}" presName="compNode" presStyleCnt="0"/>
      <dgm:spPr/>
    </dgm:pt>
    <dgm:pt modelId="{06BDC041-D82F-48E7-B47C-8151655893A8}" type="pres">
      <dgm:prSet presAssocID="{0E188A64-B158-4585-90D1-4B2E32CB2785}" presName="bgRect" presStyleLbl="bgShp" presStyleIdx="3" presStyleCnt="4"/>
      <dgm:spPr/>
    </dgm:pt>
    <dgm:pt modelId="{BD84EFC4-5599-426D-9187-C25F9DD0FADD}" type="pres">
      <dgm:prSet presAssocID="{0E188A64-B158-4585-90D1-4B2E32CB2785}" presName="iconRect" presStyleLbl="node1" presStyleIdx="3" presStyleCnt="4" custLinFactNeighborX="-2466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2FB09F18-567E-42E9-986C-EA60CF592816}" type="pres">
      <dgm:prSet presAssocID="{0E188A64-B158-4585-90D1-4B2E32CB2785}" presName="spaceRect" presStyleCnt="0"/>
      <dgm:spPr/>
    </dgm:pt>
    <dgm:pt modelId="{E3ECDA14-792C-447A-AD2E-F62BCF24A2D4}" type="pres">
      <dgm:prSet presAssocID="{0E188A64-B158-4585-90D1-4B2E32CB2785}" presName="parTx" presStyleLbl="revTx" presStyleIdx="3" presStyleCnt="4" custScaleX="117073" custLinFactNeighborX="4752" custLinFactNeighborY="1358">
        <dgm:presLayoutVars>
          <dgm:chMax val="0"/>
          <dgm:chPref val="0"/>
        </dgm:presLayoutVars>
      </dgm:prSet>
      <dgm:spPr/>
    </dgm:pt>
  </dgm:ptLst>
  <dgm:cxnLst>
    <dgm:cxn modelId="{2281270C-F98D-4EF6-A4A3-56B67D602E5C}" srcId="{5F674D6E-538A-4572-BBFD-DD17B815E3B2}" destId="{CC9BF7DF-B90F-49AA-B2E0-0D2C33B94BE5}" srcOrd="1" destOrd="0" parTransId="{679D1C3C-B057-4EB4-AA9F-762A1FCAE029}" sibTransId="{D086F92B-B9D5-4702-9CE9-E855CA68CEA5}"/>
    <dgm:cxn modelId="{14698815-3714-4D2E-A34D-245F660164CE}" srcId="{5F674D6E-538A-4572-BBFD-DD17B815E3B2}" destId="{0E188A64-B158-4585-90D1-4B2E32CB2785}" srcOrd="3" destOrd="0" parTransId="{A0BF8C02-EAF7-40B0-9647-E527B7415280}" sibTransId="{0FDE3F06-6FFD-43E3-BC0A-5D5FEC845926}"/>
    <dgm:cxn modelId="{495AC164-0DA1-4A0C-98A8-F2EC18409382}" type="presOf" srcId="{EDD5086B-9B48-47E3-B1B8-C3B8576A14E2}" destId="{A4860BA2-A76E-408E-AA7D-6BB9CA5E107D}" srcOrd="0" destOrd="0" presId="urn:microsoft.com/office/officeart/2018/2/layout/IconVerticalSolidList"/>
    <dgm:cxn modelId="{1CAEB14E-5B1C-4A76-AB08-6CA046B2675C}" srcId="{5F674D6E-538A-4572-BBFD-DD17B815E3B2}" destId="{EDD5086B-9B48-47E3-B1B8-C3B8576A14E2}" srcOrd="0" destOrd="0" parTransId="{132ECD1A-6CDB-4075-B42A-F22D3CBFE0D8}" sibTransId="{2110D566-833E-47CC-BF14-571A12A7C835}"/>
    <dgm:cxn modelId="{8C3C205A-DFA6-4DBB-A287-E2F5C849AD4D}" type="presOf" srcId="{CC9BF7DF-B90F-49AA-B2E0-0D2C33B94BE5}" destId="{3957CFCF-A687-4757-A61E-7E73E201F998}" srcOrd="0" destOrd="0" presId="urn:microsoft.com/office/officeart/2018/2/layout/IconVerticalSolidList"/>
    <dgm:cxn modelId="{0718D68C-606D-4FA2-972C-50AB43406D6D}" srcId="{5F674D6E-538A-4572-BBFD-DD17B815E3B2}" destId="{D21A133F-ECB8-443B-B958-3784987A4DB5}" srcOrd="2" destOrd="0" parTransId="{3150B98A-56AE-4913-BA62-CA9078EF8A2C}" sibTransId="{092F3310-A1EE-429B-9D16-A49091494C88}"/>
    <dgm:cxn modelId="{7DCDE0AE-FB61-448F-8DC5-0F00EB0B53F0}" type="presOf" srcId="{D21A133F-ECB8-443B-B958-3784987A4DB5}" destId="{24A15F7B-67B3-4996-B9A3-05A3C5EB2682}" srcOrd="0" destOrd="0" presId="urn:microsoft.com/office/officeart/2018/2/layout/IconVerticalSolidList"/>
    <dgm:cxn modelId="{ACD182C2-D6E0-45C6-B4C7-085094B85AB1}" type="presOf" srcId="{0E188A64-B158-4585-90D1-4B2E32CB2785}" destId="{E3ECDA14-792C-447A-AD2E-F62BCF24A2D4}" srcOrd="0" destOrd="0" presId="urn:microsoft.com/office/officeart/2018/2/layout/IconVerticalSolidList"/>
    <dgm:cxn modelId="{DD1541CB-4DEA-4D52-AF79-3331838323A7}" type="presOf" srcId="{5F674D6E-538A-4572-BBFD-DD17B815E3B2}" destId="{53A404E1-0486-43AA-B31E-365ACF62D24A}" srcOrd="0" destOrd="0" presId="urn:microsoft.com/office/officeart/2018/2/layout/IconVerticalSolidList"/>
    <dgm:cxn modelId="{5AF00917-6381-4359-8F01-26D76A3106F6}" type="presParOf" srcId="{53A404E1-0486-43AA-B31E-365ACF62D24A}" destId="{34EBD9ED-CCAF-4607-A62E-05DF19249C59}" srcOrd="0" destOrd="0" presId="urn:microsoft.com/office/officeart/2018/2/layout/IconVerticalSolidList"/>
    <dgm:cxn modelId="{633B4775-44DB-4643-80E9-D67D7E4F0C7E}" type="presParOf" srcId="{34EBD9ED-CCAF-4607-A62E-05DF19249C59}" destId="{B47218B8-1DF5-4F5B-8284-27DEF4E3C1A3}" srcOrd="0" destOrd="0" presId="urn:microsoft.com/office/officeart/2018/2/layout/IconVerticalSolidList"/>
    <dgm:cxn modelId="{ABAE2A4D-0DA2-4E8A-8018-BDEE9423C393}" type="presParOf" srcId="{34EBD9ED-CCAF-4607-A62E-05DF19249C59}" destId="{30A748D1-37E5-42C2-B2B1-8A49BED66432}" srcOrd="1" destOrd="0" presId="urn:microsoft.com/office/officeart/2018/2/layout/IconVerticalSolidList"/>
    <dgm:cxn modelId="{C2701D0D-6A72-43D4-A5E2-E1E7D77F44DB}" type="presParOf" srcId="{34EBD9ED-CCAF-4607-A62E-05DF19249C59}" destId="{DF84A48D-8AEE-42C2-AD77-2BFFE477354E}" srcOrd="2" destOrd="0" presId="urn:microsoft.com/office/officeart/2018/2/layout/IconVerticalSolidList"/>
    <dgm:cxn modelId="{3D97FACB-D868-4362-B197-055EC542BA61}" type="presParOf" srcId="{34EBD9ED-CCAF-4607-A62E-05DF19249C59}" destId="{A4860BA2-A76E-408E-AA7D-6BB9CA5E107D}" srcOrd="3" destOrd="0" presId="urn:microsoft.com/office/officeart/2018/2/layout/IconVerticalSolidList"/>
    <dgm:cxn modelId="{2F115EB2-58D2-4741-9CFC-30E809F25364}" type="presParOf" srcId="{53A404E1-0486-43AA-B31E-365ACF62D24A}" destId="{EECBC0AE-56C5-4178-80A7-345CA2AC27DE}" srcOrd="1" destOrd="0" presId="urn:microsoft.com/office/officeart/2018/2/layout/IconVerticalSolidList"/>
    <dgm:cxn modelId="{C8520876-6A59-4FA4-9365-AE7CB2D191F9}" type="presParOf" srcId="{53A404E1-0486-43AA-B31E-365ACF62D24A}" destId="{A80EA406-ACE6-404D-A158-BDB508465D70}" srcOrd="2" destOrd="0" presId="urn:microsoft.com/office/officeart/2018/2/layout/IconVerticalSolidList"/>
    <dgm:cxn modelId="{63D44E4C-EABB-43E1-95CD-AA3B6A767F55}" type="presParOf" srcId="{A80EA406-ACE6-404D-A158-BDB508465D70}" destId="{DDACBFE1-F5BE-4D16-9401-FA88F11C74AA}" srcOrd="0" destOrd="0" presId="urn:microsoft.com/office/officeart/2018/2/layout/IconVerticalSolidList"/>
    <dgm:cxn modelId="{A7E3EC50-5067-47BA-A15B-58A0A823B573}" type="presParOf" srcId="{A80EA406-ACE6-404D-A158-BDB508465D70}" destId="{8FCDACE5-C88B-44D0-B540-F067402FEC14}" srcOrd="1" destOrd="0" presId="urn:microsoft.com/office/officeart/2018/2/layout/IconVerticalSolidList"/>
    <dgm:cxn modelId="{4BB946A9-BFD6-44A8-B728-4F3E01C3455F}" type="presParOf" srcId="{A80EA406-ACE6-404D-A158-BDB508465D70}" destId="{43C3786C-D06A-4AD6-804F-6366893571F3}" srcOrd="2" destOrd="0" presId="urn:microsoft.com/office/officeart/2018/2/layout/IconVerticalSolidList"/>
    <dgm:cxn modelId="{D1B3C8AF-8336-46E6-BA13-4AF9BFEE5C03}" type="presParOf" srcId="{A80EA406-ACE6-404D-A158-BDB508465D70}" destId="{3957CFCF-A687-4757-A61E-7E73E201F998}" srcOrd="3" destOrd="0" presId="urn:microsoft.com/office/officeart/2018/2/layout/IconVerticalSolidList"/>
    <dgm:cxn modelId="{8A094A9B-17E3-48D4-A38D-7F0992D656F7}" type="presParOf" srcId="{53A404E1-0486-43AA-B31E-365ACF62D24A}" destId="{A85FF299-6C36-4BBB-A407-3C29F050B2B8}" srcOrd="3" destOrd="0" presId="urn:microsoft.com/office/officeart/2018/2/layout/IconVerticalSolidList"/>
    <dgm:cxn modelId="{1AB66D14-939A-4B60-BE82-68B72FFB87FC}" type="presParOf" srcId="{53A404E1-0486-43AA-B31E-365ACF62D24A}" destId="{08008748-E8B8-49C5-8035-1E96E3F90959}" srcOrd="4" destOrd="0" presId="urn:microsoft.com/office/officeart/2018/2/layout/IconVerticalSolidList"/>
    <dgm:cxn modelId="{F166C3BE-9614-4D0C-8AC5-4B260222D00E}" type="presParOf" srcId="{08008748-E8B8-49C5-8035-1E96E3F90959}" destId="{824AEB5D-E9CC-4621-A678-BDCB4E54662F}" srcOrd="0" destOrd="0" presId="urn:microsoft.com/office/officeart/2018/2/layout/IconVerticalSolidList"/>
    <dgm:cxn modelId="{666B264A-D9EB-4C61-A2F8-4E9DA4AF7169}" type="presParOf" srcId="{08008748-E8B8-49C5-8035-1E96E3F90959}" destId="{2C90DE6C-4841-40BC-8FC9-684270D3647C}" srcOrd="1" destOrd="0" presId="urn:microsoft.com/office/officeart/2018/2/layout/IconVerticalSolidList"/>
    <dgm:cxn modelId="{C00FC62F-3FB0-4BAF-910E-5F7B1D1FA267}" type="presParOf" srcId="{08008748-E8B8-49C5-8035-1E96E3F90959}" destId="{D7E82232-6FB2-4C2E-B909-7F32D2C84177}" srcOrd="2" destOrd="0" presId="urn:microsoft.com/office/officeart/2018/2/layout/IconVerticalSolidList"/>
    <dgm:cxn modelId="{8885FF71-9C8B-4134-A811-6F33DAF6AB61}" type="presParOf" srcId="{08008748-E8B8-49C5-8035-1E96E3F90959}" destId="{24A15F7B-67B3-4996-B9A3-05A3C5EB2682}" srcOrd="3" destOrd="0" presId="urn:microsoft.com/office/officeart/2018/2/layout/IconVerticalSolidList"/>
    <dgm:cxn modelId="{37BC3D2E-E2C2-44C7-A7E7-0BD8A9B34E24}" type="presParOf" srcId="{53A404E1-0486-43AA-B31E-365ACF62D24A}" destId="{23E5EBE8-06A9-4FAA-BFC6-633E3A7DE78C}" srcOrd="5" destOrd="0" presId="urn:microsoft.com/office/officeart/2018/2/layout/IconVerticalSolidList"/>
    <dgm:cxn modelId="{9A050997-0DE1-43EF-87C3-49E8654F8D83}" type="presParOf" srcId="{53A404E1-0486-43AA-B31E-365ACF62D24A}" destId="{0F29A512-9F2C-4459-88D9-00DAE733B10B}" srcOrd="6" destOrd="0" presId="urn:microsoft.com/office/officeart/2018/2/layout/IconVerticalSolidList"/>
    <dgm:cxn modelId="{0AC4AFE1-CAE1-4007-97B6-A89FB913417D}" type="presParOf" srcId="{0F29A512-9F2C-4459-88D9-00DAE733B10B}" destId="{06BDC041-D82F-48E7-B47C-8151655893A8}" srcOrd="0" destOrd="0" presId="urn:microsoft.com/office/officeart/2018/2/layout/IconVerticalSolidList"/>
    <dgm:cxn modelId="{70318918-75B6-4428-93FF-625EA21BA435}" type="presParOf" srcId="{0F29A512-9F2C-4459-88D9-00DAE733B10B}" destId="{BD84EFC4-5599-426D-9187-C25F9DD0FADD}" srcOrd="1" destOrd="0" presId="urn:microsoft.com/office/officeart/2018/2/layout/IconVerticalSolidList"/>
    <dgm:cxn modelId="{131E42A1-A705-4B89-88DC-F22AF7CB31E4}" type="presParOf" srcId="{0F29A512-9F2C-4459-88D9-00DAE733B10B}" destId="{2FB09F18-567E-42E9-986C-EA60CF592816}" srcOrd="2" destOrd="0" presId="urn:microsoft.com/office/officeart/2018/2/layout/IconVerticalSolidList"/>
    <dgm:cxn modelId="{59346AB7-E7A3-426D-B10A-D26D017A8EDB}" type="presParOf" srcId="{0F29A512-9F2C-4459-88D9-00DAE733B10B}" destId="{E3ECDA14-792C-447A-AD2E-F62BCF24A2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EF63E-D199-4A25-AA10-8336274EA930}"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4056BBEF-7A43-44FE-81B1-67BBE8483A19}">
      <dgm:prSet custT="1"/>
      <dgm:spPr/>
      <dgm:t>
        <a:bodyPr/>
        <a:lstStyle/>
        <a:p>
          <a:pPr>
            <a:lnSpc>
              <a:spcPct val="100000"/>
            </a:lnSpc>
          </a:pPr>
          <a:r>
            <a:rPr lang="en-US" sz="2400"/>
            <a:t>English</a:t>
          </a:r>
        </a:p>
      </dgm:t>
    </dgm:pt>
    <dgm:pt modelId="{C111C762-4E11-47D5-8E81-9A697D564868}" type="parTrans" cxnId="{A9C01805-BB0D-4708-9592-0EEC4B35DF90}">
      <dgm:prSet/>
      <dgm:spPr/>
      <dgm:t>
        <a:bodyPr/>
        <a:lstStyle/>
        <a:p>
          <a:endParaRPr lang="en-US"/>
        </a:p>
      </dgm:t>
    </dgm:pt>
    <dgm:pt modelId="{8925E25D-DA80-479B-9DAA-CBFC15C7916C}" type="sibTrans" cxnId="{A9C01805-BB0D-4708-9592-0EEC4B35DF90}">
      <dgm:prSet/>
      <dgm:spPr/>
      <dgm:t>
        <a:bodyPr/>
        <a:lstStyle/>
        <a:p>
          <a:endParaRPr lang="en-US"/>
        </a:p>
      </dgm:t>
    </dgm:pt>
    <dgm:pt modelId="{1BEF7992-40DA-45A5-8E70-811784E9139C}">
      <dgm:prSet custT="1"/>
      <dgm:spPr/>
      <dgm:t>
        <a:bodyPr/>
        <a:lstStyle/>
        <a:p>
          <a:pPr>
            <a:lnSpc>
              <a:spcPct val="100000"/>
            </a:lnSpc>
          </a:pPr>
          <a:r>
            <a:rPr lang="en-US" sz="2400"/>
            <a:t>Math</a:t>
          </a:r>
        </a:p>
      </dgm:t>
    </dgm:pt>
    <dgm:pt modelId="{7F032736-D6BC-4F04-B1F8-C49B58D5A4C9}" type="parTrans" cxnId="{CFE89AAE-262E-46DD-9C35-7C3DD55809DA}">
      <dgm:prSet/>
      <dgm:spPr/>
      <dgm:t>
        <a:bodyPr/>
        <a:lstStyle/>
        <a:p>
          <a:endParaRPr lang="en-US"/>
        </a:p>
      </dgm:t>
    </dgm:pt>
    <dgm:pt modelId="{3A78B92E-BDB7-4AB7-AECF-6F8DD377149D}" type="sibTrans" cxnId="{CFE89AAE-262E-46DD-9C35-7C3DD55809DA}">
      <dgm:prSet/>
      <dgm:spPr/>
      <dgm:t>
        <a:bodyPr/>
        <a:lstStyle/>
        <a:p>
          <a:endParaRPr lang="en-US"/>
        </a:p>
      </dgm:t>
    </dgm:pt>
    <dgm:pt modelId="{27CDC96D-5209-42DC-9E0F-7D0C4241BC84}">
      <dgm:prSet custT="1"/>
      <dgm:spPr/>
      <dgm:t>
        <a:bodyPr/>
        <a:lstStyle/>
        <a:p>
          <a:pPr>
            <a:lnSpc>
              <a:spcPct val="100000"/>
            </a:lnSpc>
          </a:pPr>
          <a:r>
            <a:rPr lang="en-US" sz="2400"/>
            <a:t>Science</a:t>
          </a:r>
        </a:p>
      </dgm:t>
    </dgm:pt>
    <dgm:pt modelId="{FCDF87BE-F763-4DDF-A6E4-80CBA61638D2}" type="parTrans" cxnId="{2590F24C-F9DB-4870-B3EB-8ABD5641ACC1}">
      <dgm:prSet/>
      <dgm:spPr/>
      <dgm:t>
        <a:bodyPr/>
        <a:lstStyle/>
        <a:p>
          <a:endParaRPr lang="en-US"/>
        </a:p>
      </dgm:t>
    </dgm:pt>
    <dgm:pt modelId="{DA651B14-24E6-422D-99F4-D99456174436}" type="sibTrans" cxnId="{2590F24C-F9DB-4870-B3EB-8ABD5641ACC1}">
      <dgm:prSet/>
      <dgm:spPr/>
      <dgm:t>
        <a:bodyPr/>
        <a:lstStyle/>
        <a:p>
          <a:endParaRPr lang="en-US"/>
        </a:p>
      </dgm:t>
    </dgm:pt>
    <dgm:pt modelId="{B7628DAE-4A0B-49EB-903E-60FE4B33FFC1}">
      <dgm:prSet custT="1"/>
      <dgm:spPr/>
      <dgm:t>
        <a:bodyPr/>
        <a:lstStyle/>
        <a:p>
          <a:pPr>
            <a:lnSpc>
              <a:spcPct val="100000"/>
            </a:lnSpc>
          </a:pPr>
          <a:r>
            <a:rPr lang="en-US" sz="2400"/>
            <a:t>Social Studies</a:t>
          </a:r>
        </a:p>
      </dgm:t>
    </dgm:pt>
    <dgm:pt modelId="{735D6106-0103-49D7-9693-A4176A769BC1}" type="parTrans" cxnId="{ECC58984-5E3E-4DD5-A347-BE5253495F86}">
      <dgm:prSet/>
      <dgm:spPr/>
      <dgm:t>
        <a:bodyPr/>
        <a:lstStyle/>
        <a:p>
          <a:endParaRPr lang="en-US"/>
        </a:p>
      </dgm:t>
    </dgm:pt>
    <dgm:pt modelId="{BEE56241-F5BC-4EDF-A001-01CEF4F3D601}" type="sibTrans" cxnId="{ECC58984-5E3E-4DD5-A347-BE5253495F86}">
      <dgm:prSet/>
      <dgm:spPr/>
      <dgm:t>
        <a:bodyPr/>
        <a:lstStyle/>
        <a:p>
          <a:endParaRPr lang="en-US"/>
        </a:p>
      </dgm:t>
    </dgm:pt>
    <dgm:pt modelId="{5ACB8603-7115-4A2A-97D7-913752B98773}">
      <dgm:prSet custT="1"/>
      <dgm:spPr/>
      <dgm:t>
        <a:bodyPr/>
        <a:lstStyle/>
        <a:p>
          <a:pPr>
            <a:lnSpc>
              <a:spcPct val="100000"/>
            </a:lnSpc>
          </a:pPr>
          <a:r>
            <a:rPr lang="en-US" sz="2400"/>
            <a:t>World Languages</a:t>
          </a:r>
        </a:p>
      </dgm:t>
    </dgm:pt>
    <dgm:pt modelId="{9AA7BD35-4D1C-43DC-BD05-1E92995101B7}" type="parTrans" cxnId="{DAFA9ABF-3FDA-4138-BDDC-5D483F844934}">
      <dgm:prSet/>
      <dgm:spPr/>
      <dgm:t>
        <a:bodyPr/>
        <a:lstStyle/>
        <a:p>
          <a:endParaRPr lang="en-US"/>
        </a:p>
      </dgm:t>
    </dgm:pt>
    <dgm:pt modelId="{919323BC-D2AB-4931-9927-66D229B4D9BA}" type="sibTrans" cxnId="{DAFA9ABF-3FDA-4138-BDDC-5D483F844934}">
      <dgm:prSet/>
      <dgm:spPr/>
      <dgm:t>
        <a:bodyPr/>
        <a:lstStyle/>
        <a:p>
          <a:endParaRPr lang="en-US"/>
        </a:p>
      </dgm:t>
    </dgm:pt>
    <dgm:pt modelId="{70E0FBBA-27FD-4EDE-BD97-2F03DD35A6F9}">
      <dgm:prSet custT="1"/>
      <dgm:spPr/>
      <dgm:t>
        <a:bodyPr/>
        <a:lstStyle/>
        <a:p>
          <a:pPr>
            <a:lnSpc>
              <a:spcPct val="100000"/>
            </a:lnSpc>
          </a:pPr>
          <a:r>
            <a:rPr lang="en-US" sz="2400"/>
            <a:t>Electives</a:t>
          </a:r>
        </a:p>
      </dgm:t>
    </dgm:pt>
    <dgm:pt modelId="{E022E8F1-11F5-435D-A44B-386C64F2C340}" type="parTrans" cxnId="{D7D01B7F-160B-49D8-9ACD-9C4D6840BC8A}">
      <dgm:prSet/>
      <dgm:spPr/>
      <dgm:t>
        <a:bodyPr/>
        <a:lstStyle/>
        <a:p>
          <a:endParaRPr lang="en-US"/>
        </a:p>
      </dgm:t>
    </dgm:pt>
    <dgm:pt modelId="{C78450F2-DC76-46C9-A833-4E260C827A18}" type="sibTrans" cxnId="{D7D01B7F-160B-49D8-9ACD-9C4D6840BC8A}">
      <dgm:prSet/>
      <dgm:spPr/>
      <dgm:t>
        <a:bodyPr/>
        <a:lstStyle/>
        <a:p>
          <a:endParaRPr lang="en-US"/>
        </a:p>
      </dgm:t>
    </dgm:pt>
    <dgm:pt modelId="{D4934DB4-E2D1-40F6-88F5-F1F19D392116}">
      <dgm:prSet custT="1"/>
      <dgm:spPr/>
      <dgm:t>
        <a:bodyPr/>
        <a:lstStyle/>
        <a:p>
          <a:pPr>
            <a:lnSpc>
              <a:spcPct val="100000"/>
            </a:lnSpc>
          </a:pPr>
          <a:r>
            <a:rPr lang="en-US" sz="2000" b="0" i="1">
              <a:latin typeface="Garamond" panose="02020404030301010803" pitchFamily="18" charset="0"/>
            </a:rPr>
            <a:t>* Dual Enrollment </a:t>
          </a:r>
          <a:r>
            <a:rPr lang="en-US" sz="2000" b="0" i="1" u="sng">
              <a:latin typeface="Garamond" panose="02020404030301010803" pitchFamily="18" charset="0"/>
            </a:rPr>
            <a:t>OR</a:t>
          </a:r>
          <a:r>
            <a:rPr lang="en-US" sz="2000" b="0" i="1">
              <a:latin typeface="Garamond" panose="02020404030301010803" pitchFamily="18" charset="0"/>
            </a:rPr>
            <a:t> college credit available in some classes</a:t>
          </a:r>
        </a:p>
      </dgm:t>
    </dgm:pt>
    <dgm:pt modelId="{CC98A951-88BC-4CAE-98F4-7C8263962F40}" type="parTrans" cxnId="{A47D2996-D161-41D2-AF77-A5D69852F0C6}">
      <dgm:prSet/>
      <dgm:spPr/>
      <dgm:t>
        <a:bodyPr/>
        <a:lstStyle/>
        <a:p>
          <a:endParaRPr lang="en-US"/>
        </a:p>
      </dgm:t>
    </dgm:pt>
    <dgm:pt modelId="{C12411D9-FDA6-4767-870A-9E0A0842C040}" type="sibTrans" cxnId="{A47D2996-D161-41D2-AF77-A5D69852F0C6}">
      <dgm:prSet/>
      <dgm:spPr/>
      <dgm:t>
        <a:bodyPr/>
        <a:lstStyle/>
        <a:p>
          <a:endParaRPr lang="en-US"/>
        </a:p>
      </dgm:t>
    </dgm:pt>
    <dgm:pt modelId="{53A39E0E-C0EE-4A97-A97A-3FFC14316AB3}" type="pres">
      <dgm:prSet presAssocID="{025EF63E-D199-4A25-AA10-8336274EA930}" presName="root" presStyleCnt="0">
        <dgm:presLayoutVars>
          <dgm:dir/>
          <dgm:resizeHandles val="exact"/>
        </dgm:presLayoutVars>
      </dgm:prSet>
      <dgm:spPr/>
    </dgm:pt>
    <dgm:pt modelId="{3A0ABCFE-7C6E-4124-943E-4A0BF050191F}" type="pres">
      <dgm:prSet presAssocID="{4056BBEF-7A43-44FE-81B1-67BBE8483A19}" presName="compNode" presStyleCnt="0"/>
      <dgm:spPr/>
    </dgm:pt>
    <dgm:pt modelId="{BE39B8FA-A9C6-475F-8C21-51570D624FAC}" type="pres">
      <dgm:prSet presAssocID="{4056BBEF-7A43-44FE-81B1-67BBE8483A19}" presName="bgRect" presStyleLbl="bgShp" presStyleIdx="0" presStyleCnt="7"/>
      <dgm:spPr/>
    </dgm:pt>
    <dgm:pt modelId="{F0DD81AF-B522-41E7-9456-E004CDF95D14}" type="pres">
      <dgm:prSet presAssocID="{4056BBEF-7A43-44FE-81B1-67BBE8483A1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3E23DAF-B013-4328-B377-3D9E2A3834E4}" type="pres">
      <dgm:prSet presAssocID="{4056BBEF-7A43-44FE-81B1-67BBE8483A19}" presName="spaceRect" presStyleCnt="0"/>
      <dgm:spPr/>
    </dgm:pt>
    <dgm:pt modelId="{537C6580-DA6F-4258-B0CB-435F674F5A41}" type="pres">
      <dgm:prSet presAssocID="{4056BBEF-7A43-44FE-81B1-67BBE8483A19}" presName="parTx" presStyleLbl="revTx" presStyleIdx="0" presStyleCnt="7">
        <dgm:presLayoutVars>
          <dgm:chMax val="0"/>
          <dgm:chPref val="0"/>
        </dgm:presLayoutVars>
      </dgm:prSet>
      <dgm:spPr/>
    </dgm:pt>
    <dgm:pt modelId="{9B6AC306-70BC-45C0-9CF2-ADBC62DDE238}" type="pres">
      <dgm:prSet presAssocID="{8925E25D-DA80-479B-9DAA-CBFC15C7916C}" presName="sibTrans" presStyleCnt="0"/>
      <dgm:spPr/>
    </dgm:pt>
    <dgm:pt modelId="{B29DE4B5-3B93-4B5E-8559-9311A37C9A46}" type="pres">
      <dgm:prSet presAssocID="{1BEF7992-40DA-45A5-8E70-811784E9139C}" presName="compNode" presStyleCnt="0"/>
      <dgm:spPr/>
    </dgm:pt>
    <dgm:pt modelId="{B37B56DE-88FA-4ACE-B9FD-22CC8DA2EA50}" type="pres">
      <dgm:prSet presAssocID="{1BEF7992-40DA-45A5-8E70-811784E9139C}" presName="bgRect" presStyleLbl="bgShp" presStyleIdx="1" presStyleCnt="7"/>
      <dgm:spPr/>
    </dgm:pt>
    <dgm:pt modelId="{D5EC3B92-3164-4F59-8C96-C08C00F33B07}" type="pres">
      <dgm:prSet presAssocID="{1BEF7992-40DA-45A5-8E70-811784E9139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thematics"/>
        </a:ext>
      </dgm:extLst>
    </dgm:pt>
    <dgm:pt modelId="{35828EA3-B5DC-4D9C-AB0C-2F28F1EAF7A6}" type="pres">
      <dgm:prSet presAssocID="{1BEF7992-40DA-45A5-8E70-811784E9139C}" presName="spaceRect" presStyleCnt="0"/>
      <dgm:spPr/>
    </dgm:pt>
    <dgm:pt modelId="{FA3355D4-08DD-4F48-965B-AF16E0EADD4A}" type="pres">
      <dgm:prSet presAssocID="{1BEF7992-40DA-45A5-8E70-811784E9139C}" presName="parTx" presStyleLbl="revTx" presStyleIdx="1" presStyleCnt="7">
        <dgm:presLayoutVars>
          <dgm:chMax val="0"/>
          <dgm:chPref val="0"/>
        </dgm:presLayoutVars>
      </dgm:prSet>
      <dgm:spPr/>
    </dgm:pt>
    <dgm:pt modelId="{A14F9A09-34BA-40E5-9F15-13D4832B3B40}" type="pres">
      <dgm:prSet presAssocID="{3A78B92E-BDB7-4AB7-AECF-6F8DD377149D}" presName="sibTrans" presStyleCnt="0"/>
      <dgm:spPr/>
    </dgm:pt>
    <dgm:pt modelId="{A555E33E-6C04-489A-99D6-62ED13EF604B}" type="pres">
      <dgm:prSet presAssocID="{27CDC96D-5209-42DC-9E0F-7D0C4241BC84}" presName="compNode" presStyleCnt="0"/>
      <dgm:spPr/>
    </dgm:pt>
    <dgm:pt modelId="{453C80A0-C18D-4DC7-987B-B12AC1FEC630}" type="pres">
      <dgm:prSet presAssocID="{27CDC96D-5209-42DC-9E0F-7D0C4241BC84}" presName="bgRect" presStyleLbl="bgShp" presStyleIdx="2" presStyleCnt="7"/>
      <dgm:spPr/>
    </dgm:pt>
    <dgm:pt modelId="{D6144555-19EF-497A-9F5A-695CDA6DA477}" type="pres">
      <dgm:prSet presAssocID="{27CDC96D-5209-42DC-9E0F-7D0C4241BC8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D45C5F5A-C03F-480D-90AA-424B6292CC31}" type="pres">
      <dgm:prSet presAssocID="{27CDC96D-5209-42DC-9E0F-7D0C4241BC84}" presName="spaceRect" presStyleCnt="0"/>
      <dgm:spPr/>
    </dgm:pt>
    <dgm:pt modelId="{DF666B3D-0CCD-4016-92C8-3547D3DC0AFD}" type="pres">
      <dgm:prSet presAssocID="{27CDC96D-5209-42DC-9E0F-7D0C4241BC84}" presName="parTx" presStyleLbl="revTx" presStyleIdx="2" presStyleCnt="7">
        <dgm:presLayoutVars>
          <dgm:chMax val="0"/>
          <dgm:chPref val="0"/>
        </dgm:presLayoutVars>
      </dgm:prSet>
      <dgm:spPr/>
    </dgm:pt>
    <dgm:pt modelId="{94C2E811-C816-422E-86F9-5DC035099927}" type="pres">
      <dgm:prSet presAssocID="{DA651B14-24E6-422D-99F4-D99456174436}" presName="sibTrans" presStyleCnt="0"/>
      <dgm:spPr/>
    </dgm:pt>
    <dgm:pt modelId="{BAEAE323-FB8E-481C-AB2E-348B1F480F92}" type="pres">
      <dgm:prSet presAssocID="{B7628DAE-4A0B-49EB-903E-60FE4B33FFC1}" presName="compNode" presStyleCnt="0"/>
      <dgm:spPr/>
    </dgm:pt>
    <dgm:pt modelId="{9B52B697-B518-409E-8928-914DDB2C9BAA}" type="pres">
      <dgm:prSet presAssocID="{B7628DAE-4A0B-49EB-903E-60FE4B33FFC1}" presName="bgRect" presStyleLbl="bgShp" presStyleIdx="3" presStyleCnt="7"/>
      <dgm:spPr/>
    </dgm:pt>
    <dgm:pt modelId="{5CF5830E-D2A9-4397-A876-0E612D41F1C0}" type="pres">
      <dgm:prSet presAssocID="{B7628DAE-4A0B-49EB-903E-60FE4B33FFC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lobe"/>
        </a:ext>
      </dgm:extLst>
    </dgm:pt>
    <dgm:pt modelId="{1D488FAA-9B0E-4635-BC79-C28AA1CEA777}" type="pres">
      <dgm:prSet presAssocID="{B7628DAE-4A0B-49EB-903E-60FE4B33FFC1}" presName="spaceRect" presStyleCnt="0"/>
      <dgm:spPr/>
    </dgm:pt>
    <dgm:pt modelId="{94A8BED3-92FD-4EE6-A092-BAF13BA75135}" type="pres">
      <dgm:prSet presAssocID="{B7628DAE-4A0B-49EB-903E-60FE4B33FFC1}" presName="parTx" presStyleLbl="revTx" presStyleIdx="3" presStyleCnt="7">
        <dgm:presLayoutVars>
          <dgm:chMax val="0"/>
          <dgm:chPref val="0"/>
        </dgm:presLayoutVars>
      </dgm:prSet>
      <dgm:spPr/>
    </dgm:pt>
    <dgm:pt modelId="{5826C04B-F2E3-4CF5-A725-E80D6FC354F4}" type="pres">
      <dgm:prSet presAssocID="{BEE56241-F5BC-4EDF-A001-01CEF4F3D601}" presName="sibTrans" presStyleCnt="0"/>
      <dgm:spPr/>
    </dgm:pt>
    <dgm:pt modelId="{F311D77D-3993-495B-9155-2B4C2B6B34A3}" type="pres">
      <dgm:prSet presAssocID="{5ACB8603-7115-4A2A-97D7-913752B98773}" presName="compNode" presStyleCnt="0"/>
      <dgm:spPr/>
    </dgm:pt>
    <dgm:pt modelId="{0369D4D0-0950-4327-9538-B8E7A330C461}" type="pres">
      <dgm:prSet presAssocID="{5ACB8603-7115-4A2A-97D7-913752B98773}" presName="bgRect" presStyleLbl="bgShp" presStyleIdx="4" presStyleCnt="7"/>
      <dgm:spPr/>
    </dgm:pt>
    <dgm:pt modelId="{3AAE0A16-6565-411A-85FD-A889E5D32BCA}" type="pres">
      <dgm:prSet presAssocID="{5ACB8603-7115-4A2A-97D7-913752B9877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th Globe Americas"/>
        </a:ext>
      </dgm:extLst>
    </dgm:pt>
    <dgm:pt modelId="{2E31ABD1-0B59-4EDB-B2B8-4A757741D138}" type="pres">
      <dgm:prSet presAssocID="{5ACB8603-7115-4A2A-97D7-913752B98773}" presName="spaceRect" presStyleCnt="0"/>
      <dgm:spPr/>
    </dgm:pt>
    <dgm:pt modelId="{178A3F7E-6DA9-4D96-A7EC-733AD8E7C383}" type="pres">
      <dgm:prSet presAssocID="{5ACB8603-7115-4A2A-97D7-913752B98773}" presName="parTx" presStyleLbl="revTx" presStyleIdx="4" presStyleCnt="7">
        <dgm:presLayoutVars>
          <dgm:chMax val="0"/>
          <dgm:chPref val="0"/>
        </dgm:presLayoutVars>
      </dgm:prSet>
      <dgm:spPr/>
    </dgm:pt>
    <dgm:pt modelId="{D5E16D56-2717-45F4-A4D8-DDB6E2437B48}" type="pres">
      <dgm:prSet presAssocID="{919323BC-D2AB-4931-9927-66D229B4D9BA}" presName="sibTrans" presStyleCnt="0"/>
      <dgm:spPr/>
    </dgm:pt>
    <dgm:pt modelId="{ADFCD0E3-B6F4-4D7A-BA63-90375EC723A4}" type="pres">
      <dgm:prSet presAssocID="{70E0FBBA-27FD-4EDE-BD97-2F03DD35A6F9}" presName="compNode" presStyleCnt="0"/>
      <dgm:spPr/>
    </dgm:pt>
    <dgm:pt modelId="{B67BA25F-E071-4E2B-8534-1BBD6498989A}" type="pres">
      <dgm:prSet presAssocID="{70E0FBBA-27FD-4EDE-BD97-2F03DD35A6F9}" presName="bgRect" presStyleLbl="bgShp" presStyleIdx="5" presStyleCnt="7"/>
      <dgm:spPr/>
    </dgm:pt>
    <dgm:pt modelId="{231F7D1E-E794-4882-8B95-5186CF28F709}" type="pres">
      <dgm:prSet presAssocID="{70E0FBBA-27FD-4EDE-BD97-2F03DD35A6F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aduation Cap"/>
        </a:ext>
      </dgm:extLst>
    </dgm:pt>
    <dgm:pt modelId="{9800839F-515D-4F3F-A736-F821A4A660F1}" type="pres">
      <dgm:prSet presAssocID="{70E0FBBA-27FD-4EDE-BD97-2F03DD35A6F9}" presName="spaceRect" presStyleCnt="0"/>
      <dgm:spPr/>
    </dgm:pt>
    <dgm:pt modelId="{942B560F-FC43-4FAB-8A65-0B07D8DD707F}" type="pres">
      <dgm:prSet presAssocID="{70E0FBBA-27FD-4EDE-BD97-2F03DD35A6F9}" presName="parTx" presStyleLbl="revTx" presStyleIdx="5" presStyleCnt="7">
        <dgm:presLayoutVars>
          <dgm:chMax val="0"/>
          <dgm:chPref val="0"/>
        </dgm:presLayoutVars>
      </dgm:prSet>
      <dgm:spPr/>
    </dgm:pt>
    <dgm:pt modelId="{5AD173EF-AAE6-4107-BD76-27568C6F9764}" type="pres">
      <dgm:prSet presAssocID="{C78450F2-DC76-46C9-A833-4E260C827A18}" presName="sibTrans" presStyleCnt="0"/>
      <dgm:spPr/>
    </dgm:pt>
    <dgm:pt modelId="{F2E4A659-B680-4032-B131-D9D4E2D8B80D}" type="pres">
      <dgm:prSet presAssocID="{D4934DB4-E2D1-40F6-88F5-F1F19D392116}" presName="compNode" presStyleCnt="0"/>
      <dgm:spPr/>
    </dgm:pt>
    <dgm:pt modelId="{0ACBE35A-4385-485A-979C-073384BDAF64}" type="pres">
      <dgm:prSet presAssocID="{D4934DB4-E2D1-40F6-88F5-F1F19D392116}" presName="bgRect" presStyleLbl="bgShp" presStyleIdx="6" presStyleCnt="7"/>
      <dgm:spPr/>
    </dgm:pt>
    <dgm:pt modelId="{1B36F84B-8DA7-4D61-AAD2-61F04105845C}" type="pres">
      <dgm:prSet presAssocID="{D4934DB4-E2D1-40F6-88F5-F1F19D39211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iploma Roll"/>
        </a:ext>
      </dgm:extLst>
    </dgm:pt>
    <dgm:pt modelId="{01CFDF0D-144D-4FD7-9493-690AC33EC5FF}" type="pres">
      <dgm:prSet presAssocID="{D4934DB4-E2D1-40F6-88F5-F1F19D392116}" presName="spaceRect" presStyleCnt="0"/>
      <dgm:spPr/>
    </dgm:pt>
    <dgm:pt modelId="{B7715DFF-A01B-4DFC-92A6-CE8907650C20}" type="pres">
      <dgm:prSet presAssocID="{D4934DB4-E2D1-40F6-88F5-F1F19D392116}" presName="parTx" presStyleLbl="revTx" presStyleIdx="6" presStyleCnt="7" custScaleX="105892" custLinFactNeighborX="-2264">
        <dgm:presLayoutVars>
          <dgm:chMax val="0"/>
          <dgm:chPref val="0"/>
        </dgm:presLayoutVars>
      </dgm:prSet>
      <dgm:spPr/>
    </dgm:pt>
  </dgm:ptLst>
  <dgm:cxnLst>
    <dgm:cxn modelId="{A9C01805-BB0D-4708-9592-0EEC4B35DF90}" srcId="{025EF63E-D199-4A25-AA10-8336274EA930}" destId="{4056BBEF-7A43-44FE-81B1-67BBE8483A19}" srcOrd="0" destOrd="0" parTransId="{C111C762-4E11-47D5-8E81-9A697D564868}" sibTransId="{8925E25D-DA80-479B-9DAA-CBFC15C7916C}"/>
    <dgm:cxn modelId="{00E9BD32-2F59-43C4-B87D-1DE661890792}" type="presOf" srcId="{D4934DB4-E2D1-40F6-88F5-F1F19D392116}" destId="{B7715DFF-A01B-4DFC-92A6-CE8907650C20}" srcOrd="0" destOrd="0" presId="urn:microsoft.com/office/officeart/2018/2/layout/IconVerticalSolidList"/>
    <dgm:cxn modelId="{B4081867-758C-4A79-98B2-9ED17EDDA11A}" type="presOf" srcId="{5ACB8603-7115-4A2A-97D7-913752B98773}" destId="{178A3F7E-6DA9-4D96-A7EC-733AD8E7C383}" srcOrd="0" destOrd="0" presId="urn:microsoft.com/office/officeart/2018/2/layout/IconVerticalSolidList"/>
    <dgm:cxn modelId="{CEEBED6B-C379-419D-B6BC-1BCE66CF5569}" type="presOf" srcId="{025EF63E-D199-4A25-AA10-8336274EA930}" destId="{53A39E0E-C0EE-4A97-A97A-3FFC14316AB3}" srcOrd="0" destOrd="0" presId="urn:microsoft.com/office/officeart/2018/2/layout/IconVerticalSolidList"/>
    <dgm:cxn modelId="{1E729A6C-EE5C-46D3-B2A8-248578073E13}" type="presOf" srcId="{27CDC96D-5209-42DC-9E0F-7D0C4241BC84}" destId="{DF666B3D-0CCD-4016-92C8-3547D3DC0AFD}" srcOrd="0" destOrd="0" presId="urn:microsoft.com/office/officeart/2018/2/layout/IconVerticalSolidList"/>
    <dgm:cxn modelId="{2590F24C-F9DB-4870-B3EB-8ABD5641ACC1}" srcId="{025EF63E-D199-4A25-AA10-8336274EA930}" destId="{27CDC96D-5209-42DC-9E0F-7D0C4241BC84}" srcOrd="2" destOrd="0" parTransId="{FCDF87BE-F763-4DDF-A6E4-80CBA61638D2}" sibTransId="{DA651B14-24E6-422D-99F4-D99456174436}"/>
    <dgm:cxn modelId="{D7D01B7F-160B-49D8-9ACD-9C4D6840BC8A}" srcId="{025EF63E-D199-4A25-AA10-8336274EA930}" destId="{70E0FBBA-27FD-4EDE-BD97-2F03DD35A6F9}" srcOrd="5" destOrd="0" parTransId="{E022E8F1-11F5-435D-A44B-386C64F2C340}" sibTransId="{C78450F2-DC76-46C9-A833-4E260C827A18}"/>
    <dgm:cxn modelId="{9DEE9582-12F4-4961-8AC2-D7FF6D05ABE9}" type="presOf" srcId="{1BEF7992-40DA-45A5-8E70-811784E9139C}" destId="{FA3355D4-08DD-4F48-965B-AF16E0EADD4A}" srcOrd="0" destOrd="0" presId="urn:microsoft.com/office/officeart/2018/2/layout/IconVerticalSolidList"/>
    <dgm:cxn modelId="{ECC58984-5E3E-4DD5-A347-BE5253495F86}" srcId="{025EF63E-D199-4A25-AA10-8336274EA930}" destId="{B7628DAE-4A0B-49EB-903E-60FE4B33FFC1}" srcOrd="3" destOrd="0" parTransId="{735D6106-0103-49D7-9693-A4176A769BC1}" sibTransId="{BEE56241-F5BC-4EDF-A001-01CEF4F3D601}"/>
    <dgm:cxn modelId="{A47D2996-D161-41D2-AF77-A5D69852F0C6}" srcId="{025EF63E-D199-4A25-AA10-8336274EA930}" destId="{D4934DB4-E2D1-40F6-88F5-F1F19D392116}" srcOrd="6" destOrd="0" parTransId="{CC98A951-88BC-4CAE-98F4-7C8263962F40}" sibTransId="{C12411D9-FDA6-4767-870A-9E0A0842C040}"/>
    <dgm:cxn modelId="{CFE89AAE-262E-46DD-9C35-7C3DD55809DA}" srcId="{025EF63E-D199-4A25-AA10-8336274EA930}" destId="{1BEF7992-40DA-45A5-8E70-811784E9139C}" srcOrd="1" destOrd="0" parTransId="{7F032736-D6BC-4F04-B1F8-C49B58D5A4C9}" sibTransId="{3A78B92E-BDB7-4AB7-AECF-6F8DD377149D}"/>
    <dgm:cxn modelId="{DAFA9ABF-3FDA-4138-BDDC-5D483F844934}" srcId="{025EF63E-D199-4A25-AA10-8336274EA930}" destId="{5ACB8603-7115-4A2A-97D7-913752B98773}" srcOrd="4" destOrd="0" parTransId="{9AA7BD35-4D1C-43DC-BD05-1E92995101B7}" sibTransId="{919323BC-D2AB-4931-9927-66D229B4D9BA}"/>
    <dgm:cxn modelId="{1427F5C8-99CA-4B8A-B205-2F95C040FA85}" type="presOf" srcId="{B7628DAE-4A0B-49EB-903E-60FE4B33FFC1}" destId="{94A8BED3-92FD-4EE6-A092-BAF13BA75135}" srcOrd="0" destOrd="0" presId="urn:microsoft.com/office/officeart/2018/2/layout/IconVerticalSolidList"/>
    <dgm:cxn modelId="{161092D7-FFE8-4A4C-A877-C9CB0A85E22A}" type="presOf" srcId="{70E0FBBA-27FD-4EDE-BD97-2F03DD35A6F9}" destId="{942B560F-FC43-4FAB-8A65-0B07D8DD707F}" srcOrd="0" destOrd="0" presId="urn:microsoft.com/office/officeart/2018/2/layout/IconVerticalSolidList"/>
    <dgm:cxn modelId="{CCAB23FF-7B8E-4740-BB35-0B085D8C4763}" type="presOf" srcId="{4056BBEF-7A43-44FE-81B1-67BBE8483A19}" destId="{537C6580-DA6F-4258-B0CB-435F674F5A41}" srcOrd="0" destOrd="0" presId="urn:microsoft.com/office/officeart/2018/2/layout/IconVerticalSolidList"/>
    <dgm:cxn modelId="{47A2654F-75CA-4965-B8EB-D9B2CF131EF9}" type="presParOf" srcId="{53A39E0E-C0EE-4A97-A97A-3FFC14316AB3}" destId="{3A0ABCFE-7C6E-4124-943E-4A0BF050191F}" srcOrd="0" destOrd="0" presId="urn:microsoft.com/office/officeart/2018/2/layout/IconVerticalSolidList"/>
    <dgm:cxn modelId="{A5360B75-51BF-461B-B938-E6DE024D5297}" type="presParOf" srcId="{3A0ABCFE-7C6E-4124-943E-4A0BF050191F}" destId="{BE39B8FA-A9C6-475F-8C21-51570D624FAC}" srcOrd="0" destOrd="0" presId="urn:microsoft.com/office/officeart/2018/2/layout/IconVerticalSolidList"/>
    <dgm:cxn modelId="{4304981C-33FB-49AD-BDDC-7CD4B9EC2808}" type="presParOf" srcId="{3A0ABCFE-7C6E-4124-943E-4A0BF050191F}" destId="{F0DD81AF-B522-41E7-9456-E004CDF95D14}" srcOrd="1" destOrd="0" presId="urn:microsoft.com/office/officeart/2018/2/layout/IconVerticalSolidList"/>
    <dgm:cxn modelId="{20F455D6-DEB8-4E73-8AA0-61E2637B8AA8}" type="presParOf" srcId="{3A0ABCFE-7C6E-4124-943E-4A0BF050191F}" destId="{13E23DAF-B013-4328-B377-3D9E2A3834E4}" srcOrd="2" destOrd="0" presId="urn:microsoft.com/office/officeart/2018/2/layout/IconVerticalSolidList"/>
    <dgm:cxn modelId="{8436B776-B285-4F8A-9775-328A577C3EA6}" type="presParOf" srcId="{3A0ABCFE-7C6E-4124-943E-4A0BF050191F}" destId="{537C6580-DA6F-4258-B0CB-435F674F5A41}" srcOrd="3" destOrd="0" presId="urn:microsoft.com/office/officeart/2018/2/layout/IconVerticalSolidList"/>
    <dgm:cxn modelId="{BB1FDBA5-1A3C-415A-A186-8731C63B911E}" type="presParOf" srcId="{53A39E0E-C0EE-4A97-A97A-3FFC14316AB3}" destId="{9B6AC306-70BC-45C0-9CF2-ADBC62DDE238}" srcOrd="1" destOrd="0" presId="urn:microsoft.com/office/officeart/2018/2/layout/IconVerticalSolidList"/>
    <dgm:cxn modelId="{4FDCFDA1-4367-489B-8720-B1FB3C15DD9E}" type="presParOf" srcId="{53A39E0E-C0EE-4A97-A97A-3FFC14316AB3}" destId="{B29DE4B5-3B93-4B5E-8559-9311A37C9A46}" srcOrd="2" destOrd="0" presId="urn:microsoft.com/office/officeart/2018/2/layout/IconVerticalSolidList"/>
    <dgm:cxn modelId="{29809715-9D7D-4A58-9A4A-8FAB5F82E139}" type="presParOf" srcId="{B29DE4B5-3B93-4B5E-8559-9311A37C9A46}" destId="{B37B56DE-88FA-4ACE-B9FD-22CC8DA2EA50}" srcOrd="0" destOrd="0" presId="urn:microsoft.com/office/officeart/2018/2/layout/IconVerticalSolidList"/>
    <dgm:cxn modelId="{3C8549A1-2634-4134-91EF-603A2EDD4030}" type="presParOf" srcId="{B29DE4B5-3B93-4B5E-8559-9311A37C9A46}" destId="{D5EC3B92-3164-4F59-8C96-C08C00F33B07}" srcOrd="1" destOrd="0" presId="urn:microsoft.com/office/officeart/2018/2/layout/IconVerticalSolidList"/>
    <dgm:cxn modelId="{814A346E-7C8B-44A8-8232-8FE8B37E35A3}" type="presParOf" srcId="{B29DE4B5-3B93-4B5E-8559-9311A37C9A46}" destId="{35828EA3-B5DC-4D9C-AB0C-2F28F1EAF7A6}" srcOrd="2" destOrd="0" presId="urn:microsoft.com/office/officeart/2018/2/layout/IconVerticalSolidList"/>
    <dgm:cxn modelId="{7FB0A34A-F657-4B0F-A6E6-EAA8CB260AE9}" type="presParOf" srcId="{B29DE4B5-3B93-4B5E-8559-9311A37C9A46}" destId="{FA3355D4-08DD-4F48-965B-AF16E0EADD4A}" srcOrd="3" destOrd="0" presId="urn:microsoft.com/office/officeart/2018/2/layout/IconVerticalSolidList"/>
    <dgm:cxn modelId="{357287FB-5EB9-4937-BF94-65BAFB008577}" type="presParOf" srcId="{53A39E0E-C0EE-4A97-A97A-3FFC14316AB3}" destId="{A14F9A09-34BA-40E5-9F15-13D4832B3B40}" srcOrd="3" destOrd="0" presId="urn:microsoft.com/office/officeart/2018/2/layout/IconVerticalSolidList"/>
    <dgm:cxn modelId="{9271824A-6375-4016-B81D-05BE2F8F75B1}" type="presParOf" srcId="{53A39E0E-C0EE-4A97-A97A-3FFC14316AB3}" destId="{A555E33E-6C04-489A-99D6-62ED13EF604B}" srcOrd="4" destOrd="0" presId="urn:microsoft.com/office/officeart/2018/2/layout/IconVerticalSolidList"/>
    <dgm:cxn modelId="{56A87AD8-03CF-4083-AEF5-7E89346FD190}" type="presParOf" srcId="{A555E33E-6C04-489A-99D6-62ED13EF604B}" destId="{453C80A0-C18D-4DC7-987B-B12AC1FEC630}" srcOrd="0" destOrd="0" presId="urn:microsoft.com/office/officeart/2018/2/layout/IconVerticalSolidList"/>
    <dgm:cxn modelId="{34CDDA19-A59D-405F-A419-9F1694509230}" type="presParOf" srcId="{A555E33E-6C04-489A-99D6-62ED13EF604B}" destId="{D6144555-19EF-497A-9F5A-695CDA6DA477}" srcOrd="1" destOrd="0" presId="urn:microsoft.com/office/officeart/2018/2/layout/IconVerticalSolidList"/>
    <dgm:cxn modelId="{2F08197C-FFDB-4DB6-A0F0-204391BCCC49}" type="presParOf" srcId="{A555E33E-6C04-489A-99D6-62ED13EF604B}" destId="{D45C5F5A-C03F-480D-90AA-424B6292CC31}" srcOrd="2" destOrd="0" presId="urn:microsoft.com/office/officeart/2018/2/layout/IconVerticalSolidList"/>
    <dgm:cxn modelId="{81B56E3F-A846-4EF3-BC7F-5168F3941703}" type="presParOf" srcId="{A555E33E-6C04-489A-99D6-62ED13EF604B}" destId="{DF666B3D-0CCD-4016-92C8-3547D3DC0AFD}" srcOrd="3" destOrd="0" presId="urn:microsoft.com/office/officeart/2018/2/layout/IconVerticalSolidList"/>
    <dgm:cxn modelId="{896286F2-F857-480E-AB4B-866105BA7611}" type="presParOf" srcId="{53A39E0E-C0EE-4A97-A97A-3FFC14316AB3}" destId="{94C2E811-C816-422E-86F9-5DC035099927}" srcOrd="5" destOrd="0" presId="urn:microsoft.com/office/officeart/2018/2/layout/IconVerticalSolidList"/>
    <dgm:cxn modelId="{E7C92856-28C7-4B99-9051-EDC0699DE5C5}" type="presParOf" srcId="{53A39E0E-C0EE-4A97-A97A-3FFC14316AB3}" destId="{BAEAE323-FB8E-481C-AB2E-348B1F480F92}" srcOrd="6" destOrd="0" presId="urn:microsoft.com/office/officeart/2018/2/layout/IconVerticalSolidList"/>
    <dgm:cxn modelId="{8D021BEE-73CC-412F-9AAD-C50D4146FC0F}" type="presParOf" srcId="{BAEAE323-FB8E-481C-AB2E-348B1F480F92}" destId="{9B52B697-B518-409E-8928-914DDB2C9BAA}" srcOrd="0" destOrd="0" presId="urn:microsoft.com/office/officeart/2018/2/layout/IconVerticalSolidList"/>
    <dgm:cxn modelId="{9B79C1FC-D4CC-4A2D-98EA-CF059005C60C}" type="presParOf" srcId="{BAEAE323-FB8E-481C-AB2E-348B1F480F92}" destId="{5CF5830E-D2A9-4397-A876-0E612D41F1C0}" srcOrd="1" destOrd="0" presId="urn:microsoft.com/office/officeart/2018/2/layout/IconVerticalSolidList"/>
    <dgm:cxn modelId="{D64CCAD4-544E-4297-9200-43914A7B3E19}" type="presParOf" srcId="{BAEAE323-FB8E-481C-AB2E-348B1F480F92}" destId="{1D488FAA-9B0E-4635-BC79-C28AA1CEA777}" srcOrd="2" destOrd="0" presId="urn:microsoft.com/office/officeart/2018/2/layout/IconVerticalSolidList"/>
    <dgm:cxn modelId="{2CE1221A-787B-4DCD-962E-B6870709E645}" type="presParOf" srcId="{BAEAE323-FB8E-481C-AB2E-348B1F480F92}" destId="{94A8BED3-92FD-4EE6-A092-BAF13BA75135}" srcOrd="3" destOrd="0" presId="urn:microsoft.com/office/officeart/2018/2/layout/IconVerticalSolidList"/>
    <dgm:cxn modelId="{04A46295-3209-4050-AFAD-3E8CB2A59AE3}" type="presParOf" srcId="{53A39E0E-C0EE-4A97-A97A-3FFC14316AB3}" destId="{5826C04B-F2E3-4CF5-A725-E80D6FC354F4}" srcOrd="7" destOrd="0" presId="urn:microsoft.com/office/officeart/2018/2/layout/IconVerticalSolidList"/>
    <dgm:cxn modelId="{B1C5F9B7-FED5-4320-A945-6F75E0F80915}" type="presParOf" srcId="{53A39E0E-C0EE-4A97-A97A-3FFC14316AB3}" destId="{F311D77D-3993-495B-9155-2B4C2B6B34A3}" srcOrd="8" destOrd="0" presId="urn:microsoft.com/office/officeart/2018/2/layout/IconVerticalSolidList"/>
    <dgm:cxn modelId="{A58B44BA-EA2B-4045-9F92-C0BCFA489667}" type="presParOf" srcId="{F311D77D-3993-495B-9155-2B4C2B6B34A3}" destId="{0369D4D0-0950-4327-9538-B8E7A330C461}" srcOrd="0" destOrd="0" presId="urn:microsoft.com/office/officeart/2018/2/layout/IconVerticalSolidList"/>
    <dgm:cxn modelId="{0E0D3471-E84F-48B8-80D5-B2489CEC7126}" type="presParOf" srcId="{F311D77D-3993-495B-9155-2B4C2B6B34A3}" destId="{3AAE0A16-6565-411A-85FD-A889E5D32BCA}" srcOrd="1" destOrd="0" presId="urn:microsoft.com/office/officeart/2018/2/layout/IconVerticalSolidList"/>
    <dgm:cxn modelId="{6A4D6ACC-F246-49DC-8435-563979663FAF}" type="presParOf" srcId="{F311D77D-3993-495B-9155-2B4C2B6B34A3}" destId="{2E31ABD1-0B59-4EDB-B2B8-4A757741D138}" srcOrd="2" destOrd="0" presId="urn:microsoft.com/office/officeart/2018/2/layout/IconVerticalSolidList"/>
    <dgm:cxn modelId="{B8135627-503B-40B9-AD1F-68B07F8B12A5}" type="presParOf" srcId="{F311D77D-3993-495B-9155-2B4C2B6B34A3}" destId="{178A3F7E-6DA9-4D96-A7EC-733AD8E7C383}" srcOrd="3" destOrd="0" presId="urn:microsoft.com/office/officeart/2018/2/layout/IconVerticalSolidList"/>
    <dgm:cxn modelId="{891DE38C-0313-49F3-9964-16B880E826C8}" type="presParOf" srcId="{53A39E0E-C0EE-4A97-A97A-3FFC14316AB3}" destId="{D5E16D56-2717-45F4-A4D8-DDB6E2437B48}" srcOrd="9" destOrd="0" presId="urn:microsoft.com/office/officeart/2018/2/layout/IconVerticalSolidList"/>
    <dgm:cxn modelId="{672D0944-BF3C-497B-80EB-B9101B30F4B8}" type="presParOf" srcId="{53A39E0E-C0EE-4A97-A97A-3FFC14316AB3}" destId="{ADFCD0E3-B6F4-4D7A-BA63-90375EC723A4}" srcOrd="10" destOrd="0" presId="urn:microsoft.com/office/officeart/2018/2/layout/IconVerticalSolidList"/>
    <dgm:cxn modelId="{77DD7573-29C5-4DBE-8D22-D97BD5966171}" type="presParOf" srcId="{ADFCD0E3-B6F4-4D7A-BA63-90375EC723A4}" destId="{B67BA25F-E071-4E2B-8534-1BBD6498989A}" srcOrd="0" destOrd="0" presId="urn:microsoft.com/office/officeart/2018/2/layout/IconVerticalSolidList"/>
    <dgm:cxn modelId="{35206657-4540-41ED-86FE-84DC862EB716}" type="presParOf" srcId="{ADFCD0E3-B6F4-4D7A-BA63-90375EC723A4}" destId="{231F7D1E-E794-4882-8B95-5186CF28F709}" srcOrd="1" destOrd="0" presId="urn:microsoft.com/office/officeart/2018/2/layout/IconVerticalSolidList"/>
    <dgm:cxn modelId="{90C8B097-0E7E-4E93-AF4D-535383047D28}" type="presParOf" srcId="{ADFCD0E3-B6F4-4D7A-BA63-90375EC723A4}" destId="{9800839F-515D-4F3F-A736-F821A4A660F1}" srcOrd="2" destOrd="0" presId="urn:microsoft.com/office/officeart/2018/2/layout/IconVerticalSolidList"/>
    <dgm:cxn modelId="{C0762C04-1285-4961-A702-A93CFEFB91EC}" type="presParOf" srcId="{ADFCD0E3-B6F4-4D7A-BA63-90375EC723A4}" destId="{942B560F-FC43-4FAB-8A65-0B07D8DD707F}" srcOrd="3" destOrd="0" presId="urn:microsoft.com/office/officeart/2018/2/layout/IconVerticalSolidList"/>
    <dgm:cxn modelId="{03251971-774B-4A88-8EC3-437FC71E13D8}" type="presParOf" srcId="{53A39E0E-C0EE-4A97-A97A-3FFC14316AB3}" destId="{5AD173EF-AAE6-4107-BD76-27568C6F9764}" srcOrd="11" destOrd="0" presId="urn:microsoft.com/office/officeart/2018/2/layout/IconVerticalSolidList"/>
    <dgm:cxn modelId="{57CAFB5B-DCB2-4D2D-A002-F4402648E80D}" type="presParOf" srcId="{53A39E0E-C0EE-4A97-A97A-3FFC14316AB3}" destId="{F2E4A659-B680-4032-B131-D9D4E2D8B80D}" srcOrd="12" destOrd="0" presId="urn:microsoft.com/office/officeart/2018/2/layout/IconVerticalSolidList"/>
    <dgm:cxn modelId="{4FE85F6C-3E26-47E9-9E4D-D01E6FDD2345}" type="presParOf" srcId="{F2E4A659-B680-4032-B131-D9D4E2D8B80D}" destId="{0ACBE35A-4385-485A-979C-073384BDAF64}" srcOrd="0" destOrd="0" presId="urn:microsoft.com/office/officeart/2018/2/layout/IconVerticalSolidList"/>
    <dgm:cxn modelId="{44B19F73-1A23-4B65-9607-D3F4FAA6CDF5}" type="presParOf" srcId="{F2E4A659-B680-4032-B131-D9D4E2D8B80D}" destId="{1B36F84B-8DA7-4D61-AAD2-61F04105845C}" srcOrd="1" destOrd="0" presId="urn:microsoft.com/office/officeart/2018/2/layout/IconVerticalSolidList"/>
    <dgm:cxn modelId="{B499B191-1943-45BA-9602-E13DE88593EE}" type="presParOf" srcId="{F2E4A659-B680-4032-B131-D9D4E2D8B80D}" destId="{01CFDF0D-144D-4FD7-9493-690AC33EC5FF}" srcOrd="2" destOrd="0" presId="urn:microsoft.com/office/officeart/2018/2/layout/IconVerticalSolidList"/>
    <dgm:cxn modelId="{85A61979-D4E1-4142-BA1C-02905BDFDB27}" type="presParOf" srcId="{F2E4A659-B680-4032-B131-D9D4E2D8B80D}" destId="{B7715DFF-A01B-4DFC-92A6-CE8907650C20}" srcOrd="3" destOrd="0" presId="urn:microsoft.com/office/officeart/2018/2/layout/IconVerticalSoli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AA0908-3028-4D7A-8D92-4320D9414861}"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A2AA6470-6EA1-4FCD-A958-BC34D08B32C9}">
      <dgm:prSet custT="1"/>
      <dgm:spPr/>
      <dgm:t>
        <a:bodyPr/>
        <a:lstStyle/>
        <a:p>
          <a:r>
            <a:rPr lang="en-US" sz="2800">
              <a:solidFill>
                <a:schemeClr val="tx1"/>
              </a:solidFill>
              <a:latin typeface="Abadi" panose="020B0604020104020204" pitchFamily="34" charset="0"/>
            </a:rPr>
            <a:t>- 9</a:t>
          </a:r>
          <a:r>
            <a:rPr lang="en-US" sz="2800" baseline="30000">
              <a:solidFill>
                <a:schemeClr val="tx1"/>
              </a:solidFill>
              <a:latin typeface="Abadi" panose="020B0604020104020204" pitchFamily="34" charset="0"/>
            </a:rPr>
            <a:t>th</a:t>
          </a:r>
          <a:r>
            <a:rPr lang="en-US" sz="2800">
              <a:solidFill>
                <a:schemeClr val="tx1"/>
              </a:solidFill>
              <a:latin typeface="Abadi" panose="020B0604020104020204" pitchFamily="34" charset="0"/>
            </a:rPr>
            <a:t> grader</a:t>
          </a:r>
          <a:r>
            <a:rPr lang="en-US" sz="2800" i="0">
              <a:solidFill>
                <a:schemeClr val="tx1"/>
              </a:solidFill>
              <a:latin typeface="Abadi" panose="020B0604020104020204" pitchFamily="34" charset="0"/>
            </a:rPr>
            <a:t>s will take 8 classes/credits their freshman year ~ 4 per semester</a:t>
          </a:r>
        </a:p>
      </dgm:t>
    </dgm:pt>
    <dgm:pt modelId="{A7AC72A4-92A5-4FE3-A45F-5FF57F77E70B}" type="parTrans" cxnId="{425E33F1-CC39-44A5-AD89-5F670864BE9F}">
      <dgm:prSet/>
      <dgm:spPr/>
      <dgm:t>
        <a:bodyPr/>
        <a:lstStyle/>
        <a:p>
          <a:endParaRPr lang="en-US"/>
        </a:p>
      </dgm:t>
    </dgm:pt>
    <dgm:pt modelId="{EB4562E7-5A6D-4A88-9ECD-7E4AEC21A957}" type="sibTrans" cxnId="{425E33F1-CC39-44A5-AD89-5F670864BE9F}">
      <dgm:prSet/>
      <dgm:spPr/>
      <dgm:t>
        <a:bodyPr/>
        <a:lstStyle/>
        <a:p>
          <a:endParaRPr lang="en-US"/>
        </a:p>
      </dgm:t>
    </dgm:pt>
    <dgm:pt modelId="{A04A5858-4405-49BC-971D-FCFA30F0E4E4}">
      <dgm:prSet custT="1"/>
      <dgm:spPr/>
      <dgm:t>
        <a:bodyPr/>
        <a:lstStyle/>
        <a:p>
          <a:r>
            <a:rPr lang="en-US" sz="2800">
              <a:solidFill>
                <a:schemeClr val="tx1"/>
              </a:solidFill>
              <a:latin typeface="Abadi" panose="020B0604020104020204" pitchFamily="34" charset="0"/>
            </a:rPr>
            <a:t>- All freshmen must take: </a:t>
          </a:r>
          <a:r>
            <a:rPr lang="en-US" sz="2800" i="1" u="sng">
              <a:solidFill>
                <a:schemeClr val="tx1"/>
              </a:solidFill>
              <a:latin typeface="Abadi" panose="020B0604020104020204" pitchFamily="34" charset="0"/>
            </a:rPr>
            <a:t>English, Biology, P.E., and </a:t>
          </a:r>
          <a:r>
            <a:rPr lang="en-US" sz="2800" b="1" i="1" u="sng">
              <a:solidFill>
                <a:schemeClr val="tx1"/>
              </a:solidFill>
              <a:latin typeface="Abadi" panose="020B0604020104020204" pitchFamily="34" charset="0"/>
            </a:rPr>
            <a:t>two </a:t>
          </a:r>
          <a:r>
            <a:rPr lang="en-US" sz="2800" i="1" u="sng">
              <a:solidFill>
                <a:schemeClr val="tx1"/>
              </a:solidFill>
              <a:latin typeface="Abadi" panose="020B0604020104020204" pitchFamily="34" charset="0"/>
            </a:rPr>
            <a:t>semesters of math</a:t>
          </a:r>
          <a:r>
            <a:rPr lang="en-US" sz="2800">
              <a:solidFill>
                <a:schemeClr val="tx1"/>
              </a:solidFill>
              <a:latin typeface="Abadi" panose="020B0604020104020204" pitchFamily="34" charset="0"/>
            </a:rPr>
            <a:t>.  All 9</a:t>
          </a:r>
          <a:r>
            <a:rPr lang="en-US" sz="2800" baseline="30000">
              <a:solidFill>
                <a:schemeClr val="tx1"/>
              </a:solidFill>
              <a:latin typeface="Abadi" panose="020B0604020104020204" pitchFamily="34" charset="0"/>
            </a:rPr>
            <a:t>th</a:t>
          </a:r>
          <a:r>
            <a:rPr lang="en-US" sz="2800">
              <a:solidFill>
                <a:schemeClr val="tx1"/>
              </a:solidFill>
              <a:latin typeface="Abadi" panose="020B0604020104020204" pitchFamily="34" charset="0"/>
            </a:rPr>
            <a:t>  graders will take math all year.</a:t>
          </a:r>
        </a:p>
      </dgm:t>
    </dgm:pt>
    <dgm:pt modelId="{409BBAC3-3A62-4418-B4C3-F144852479D6}" type="parTrans" cxnId="{73F5132E-44DE-4593-B548-D41965947D8F}">
      <dgm:prSet/>
      <dgm:spPr/>
      <dgm:t>
        <a:bodyPr/>
        <a:lstStyle/>
        <a:p>
          <a:endParaRPr lang="en-US"/>
        </a:p>
      </dgm:t>
    </dgm:pt>
    <dgm:pt modelId="{499F9076-1531-4029-B6B4-6494B66497DA}" type="sibTrans" cxnId="{73F5132E-44DE-4593-B548-D41965947D8F}">
      <dgm:prSet/>
      <dgm:spPr/>
      <dgm:t>
        <a:bodyPr/>
        <a:lstStyle/>
        <a:p>
          <a:endParaRPr lang="en-US"/>
        </a:p>
      </dgm:t>
    </dgm:pt>
    <dgm:pt modelId="{6C60537C-9366-4E8A-B793-BD94C10FD13D}">
      <dgm:prSet custT="1"/>
      <dgm:spPr/>
      <dgm:t>
        <a:bodyPr/>
        <a:lstStyle/>
        <a:p>
          <a:r>
            <a:rPr lang="en-US" sz="2800">
              <a:solidFill>
                <a:schemeClr val="tx1"/>
              </a:solidFill>
              <a:latin typeface="Abadi" panose="020B0604020104020204" pitchFamily="34" charset="0"/>
            </a:rPr>
            <a:t>- </a:t>
          </a:r>
          <a:r>
            <a:rPr lang="en-US" altLang="en-US" sz="2800" b="0">
              <a:solidFill>
                <a:schemeClr val="tx1"/>
              </a:solidFill>
              <a:latin typeface="Abadi" panose="020B0604020104020204" pitchFamily="34" charset="0"/>
            </a:rPr>
            <a:t>Most classes are </a:t>
          </a:r>
          <a:r>
            <a:rPr lang="en-US" altLang="en-US" sz="2800" b="0" u="sng">
              <a:solidFill>
                <a:schemeClr val="tx1"/>
              </a:solidFill>
              <a:latin typeface="Abadi" panose="020B0604020104020204" pitchFamily="34" charset="0"/>
              <a:cs typeface="Arial" panose="020B0604020202020204" pitchFamily="34" charset="0"/>
            </a:rPr>
            <a:t>one semester long</a:t>
          </a:r>
          <a:r>
            <a:rPr lang="en-US" altLang="en-US" sz="2800" b="0">
              <a:solidFill>
                <a:schemeClr val="tx1"/>
              </a:solidFill>
              <a:latin typeface="Abadi" panose="020B0604020104020204" pitchFamily="34" charset="0"/>
            </a:rPr>
            <a:t> for a full credit (90 minutes)</a:t>
          </a:r>
          <a:r>
            <a:rPr lang="en-US" sz="2800">
              <a:solidFill>
                <a:schemeClr val="tx1"/>
              </a:solidFill>
              <a:latin typeface="Abadi" panose="020B0604020104020204" pitchFamily="34" charset="0"/>
            </a:rPr>
            <a:t> </a:t>
          </a:r>
        </a:p>
      </dgm:t>
    </dgm:pt>
    <dgm:pt modelId="{D43DC6D9-4A59-4631-939C-41BB91652924}" type="parTrans" cxnId="{69B646E6-3171-4402-BD32-BF1A006A132A}">
      <dgm:prSet/>
      <dgm:spPr/>
      <dgm:t>
        <a:bodyPr/>
        <a:lstStyle/>
        <a:p>
          <a:endParaRPr lang="en-US"/>
        </a:p>
      </dgm:t>
    </dgm:pt>
    <dgm:pt modelId="{813B76C7-CBF1-4EA6-B227-24FD49BBFD7A}" type="sibTrans" cxnId="{69B646E6-3171-4402-BD32-BF1A006A132A}">
      <dgm:prSet/>
      <dgm:spPr/>
      <dgm:t>
        <a:bodyPr/>
        <a:lstStyle/>
        <a:p>
          <a:endParaRPr lang="en-US"/>
        </a:p>
      </dgm:t>
    </dgm:pt>
    <dgm:pt modelId="{393A73FE-ADF3-40A7-9ADA-7A826FF96B41}" type="pres">
      <dgm:prSet presAssocID="{5AAA0908-3028-4D7A-8D92-4320D9414861}" presName="linear" presStyleCnt="0">
        <dgm:presLayoutVars>
          <dgm:animLvl val="lvl"/>
          <dgm:resizeHandles val="exact"/>
        </dgm:presLayoutVars>
      </dgm:prSet>
      <dgm:spPr/>
    </dgm:pt>
    <dgm:pt modelId="{9E209846-B5A5-4962-ADED-4CACC46C219E}" type="pres">
      <dgm:prSet presAssocID="{A2AA6470-6EA1-4FCD-A958-BC34D08B32C9}" presName="parentText" presStyleLbl="node1" presStyleIdx="0" presStyleCnt="3">
        <dgm:presLayoutVars>
          <dgm:chMax val="0"/>
          <dgm:bulletEnabled val="1"/>
        </dgm:presLayoutVars>
      </dgm:prSet>
      <dgm:spPr/>
    </dgm:pt>
    <dgm:pt modelId="{13D6C43B-80D4-4485-BFEA-F488AEA1024E}" type="pres">
      <dgm:prSet presAssocID="{EB4562E7-5A6D-4A88-9ECD-7E4AEC21A957}" presName="spacer" presStyleCnt="0"/>
      <dgm:spPr/>
    </dgm:pt>
    <dgm:pt modelId="{8966D40E-A175-4AD3-98CD-DA8D87042E49}" type="pres">
      <dgm:prSet presAssocID="{A04A5858-4405-49BC-971D-FCFA30F0E4E4}" presName="parentText" presStyleLbl="node1" presStyleIdx="1" presStyleCnt="3">
        <dgm:presLayoutVars>
          <dgm:chMax val="0"/>
          <dgm:bulletEnabled val="1"/>
        </dgm:presLayoutVars>
      </dgm:prSet>
      <dgm:spPr/>
    </dgm:pt>
    <dgm:pt modelId="{0D4CAAC9-2C00-4D30-A965-E258F7B73751}" type="pres">
      <dgm:prSet presAssocID="{499F9076-1531-4029-B6B4-6494B66497DA}" presName="spacer" presStyleCnt="0"/>
      <dgm:spPr/>
    </dgm:pt>
    <dgm:pt modelId="{3497772E-76AC-4C65-9BD2-A21AD022048D}" type="pres">
      <dgm:prSet presAssocID="{6C60537C-9366-4E8A-B793-BD94C10FD13D}" presName="parentText" presStyleLbl="node1" presStyleIdx="2" presStyleCnt="3" custLinFactNeighborX="-2688" custLinFactNeighborY="-29947">
        <dgm:presLayoutVars>
          <dgm:chMax val="0"/>
          <dgm:bulletEnabled val="1"/>
        </dgm:presLayoutVars>
      </dgm:prSet>
      <dgm:spPr/>
    </dgm:pt>
  </dgm:ptLst>
  <dgm:cxnLst>
    <dgm:cxn modelId="{EFFCD52D-2943-4C8B-97BC-EC4AF83FF066}" type="presOf" srcId="{A2AA6470-6EA1-4FCD-A958-BC34D08B32C9}" destId="{9E209846-B5A5-4962-ADED-4CACC46C219E}" srcOrd="0" destOrd="0" presId="urn:microsoft.com/office/officeart/2005/8/layout/vList2"/>
    <dgm:cxn modelId="{73F5132E-44DE-4593-B548-D41965947D8F}" srcId="{5AAA0908-3028-4D7A-8D92-4320D9414861}" destId="{A04A5858-4405-49BC-971D-FCFA30F0E4E4}" srcOrd="1" destOrd="0" parTransId="{409BBAC3-3A62-4418-B4C3-F144852479D6}" sibTransId="{499F9076-1531-4029-B6B4-6494B66497DA}"/>
    <dgm:cxn modelId="{FE968850-9CEE-42EB-B297-AF42E676C14C}" type="presOf" srcId="{6C60537C-9366-4E8A-B793-BD94C10FD13D}" destId="{3497772E-76AC-4C65-9BD2-A21AD022048D}" srcOrd="0" destOrd="0" presId="urn:microsoft.com/office/officeart/2005/8/layout/vList2"/>
    <dgm:cxn modelId="{F2B0A256-7932-4AE1-8E29-FC9FF2E72C3D}" type="presOf" srcId="{A04A5858-4405-49BC-971D-FCFA30F0E4E4}" destId="{8966D40E-A175-4AD3-98CD-DA8D87042E49}" srcOrd="0" destOrd="0" presId="urn:microsoft.com/office/officeart/2005/8/layout/vList2"/>
    <dgm:cxn modelId="{409099B1-0F2D-41E8-8D6E-9CEC431723F3}" type="presOf" srcId="{5AAA0908-3028-4D7A-8D92-4320D9414861}" destId="{393A73FE-ADF3-40A7-9ADA-7A826FF96B41}" srcOrd="0" destOrd="0" presId="urn:microsoft.com/office/officeart/2005/8/layout/vList2"/>
    <dgm:cxn modelId="{69B646E6-3171-4402-BD32-BF1A006A132A}" srcId="{5AAA0908-3028-4D7A-8D92-4320D9414861}" destId="{6C60537C-9366-4E8A-B793-BD94C10FD13D}" srcOrd="2" destOrd="0" parTransId="{D43DC6D9-4A59-4631-939C-41BB91652924}" sibTransId="{813B76C7-CBF1-4EA6-B227-24FD49BBFD7A}"/>
    <dgm:cxn modelId="{425E33F1-CC39-44A5-AD89-5F670864BE9F}" srcId="{5AAA0908-3028-4D7A-8D92-4320D9414861}" destId="{A2AA6470-6EA1-4FCD-A958-BC34D08B32C9}" srcOrd="0" destOrd="0" parTransId="{A7AC72A4-92A5-4FE3-A45F-5FF57F77E70B}" sibTransId="{EB4562E7-5A6D-4A88-9ECD-7E4AEC21A957}"/>
    <dgm:cxn modelId="{3B1F7797-24D9-4C09-95A1-FB5782BE83FE}" type="presParOf" srcId="{393A73FE-ADF3-40A7-9ADA-7A826FF96B41}" destId="{9E209846-B5A5-4962-ADED-4CACC46C219E}" srcOrd="0" destOrd="0" presId="urn:microsoft.com/office/officeart/2005/8/layout/vList2"/>
    <dgm:cxn modelId="{D494E77C-AE06-40AE-86D8-34DE477CB3DE}" type="presParOf" srcId="{393A73FE-ADF3-40A7-9ADA-7A826FF96B41}" destId="{13D6C43B-80D4-4485-BFEA-F488AEA1024E}" srcOrd="1" destOrd="0" presId="urn:microsoft.com/office/officeart/2005/8/layout/vList2"/>
    <dgm:cxn modelId="{6E4A252F-3AC9-49AF-B50B-6BAC7108D043}" type="presParOf" srcId="{393A73FE-ADF3-40A7-9ADA-7A826FF96B41}" destId="{8966D40E-A175-4AD3-98CD-DA8D87042E49}" srcOrd="2" destOrd="0" presId="urn:microsoft.com/office/officeart/2005/8/layout/vList2"/>
    <dgm:cxn modelId="{45862B63-FE51-4119-BEA5-5174BB4394A5}" type="presParOf" srcId="{393A73FE-ADF3-40A7-9ADA-7A826FF96B41}" destId="{0D4CAAC9-2C00-4D30-A965-E258F7B73751}" srcOrd="3" destOrd="0" presId="urn:microsoft.com/office/officeart/2005/8/layout/vList2"/>
    <dgm:cxn modelId="{4ED90552-0546-4B01-9A5F-F061BFC9F373}" type="presParOf" srcId="{393A73FE-ADF3-40A7-9ADA-7A826FF96B41}" destId="{3497772E-76AC-4C65-9BD2-A21AD022048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218B8-1DF5-4F5B-8284-27DEF4E3C1A3}">
      <dsp:nvSpPr>
        <dsp:cNvPr id="0" name=""/>
        <dsp:cNvSpPr/>
      </dsp:nvSpPr>
      <dsp:spPr>
        <a:xfrm>
          <a:off x="-180593" y="11639"/>
          <a:ext cx="5770484" cy="13004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748D1-37E5-42C2-B2B1-8A49BED66432}">
      <dsp:nvSpPr>
        <dsp:cNvPr id="0" name=""/>
        <dsp:cNvSpPr/>
      </dsp:nvSpPr>
      <dsp:spPr>
        <a:xfrm>
          <a:off x="212796" y="304244"/>
          <a:ext cx="715255" cy="7152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860BA2-A76E-408E-AA7D-6BB9CA5E107D}">
      <dsp:nvSpPr>
        <dsp:cNvPr id="0" name=""/>
        <dsp:cNvSpPr/>
      </dsp:nvSpPr>
      <dsp:spPr>
        <a:xfrm>
          <a:off x="1321441" y="11639"/>
          <a:ext cx="4265510" cy="130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32" tIns="137632" rIns="137632" bIns="137632" numCol="1" spcCol="1270" anchor="ctr" anchorCtr="0">
          <a:noAutofit/>
        </a:bodyPr>
        <a:lstStyle/>
        <a:p>
          <a:pPr marL="0" lvl="0" indent="0" algn="l" defTabSz="1066800">
            <a:lnSpc>
              <a:spcPct val="100000"/>
            </a:lnSpc>
            <a:spcBef>
              <a:spcPct val="0"/>
            </a:spcBef>
            <a:spcAft>
              <a:spcPct val="35000"/>
            </a:spcAft>
            <a:buNone/>
          </a:pPr>
          <a:r>
            <a:rPr lang="en-US" sz="2400" kern="1200"/>
            <a:t>Explain block scheduling.</a:t>
          </a:r>
        </a:p>
      </dsp:txBody>
      <dsp:txXfrm>
        <a:off x="1321441" y="11639"/>
        <a:ext cx="4265510" cy="1300463"/>
      </dsp:txXfrm>
    </dsp:sp>
    <dsp:sp modelId="{DDACBFE1-F5BE-4D16-9401-FA88F11C74AA}">
      <dsp:nvSpPr>
        <dsp:cNvPr id="0" name=""/>
        <dsp:cNvSpPr/>
      </dsp:nvSpPr>
      <dsp:spPr>
        <a:xfrm>
          <a:off x="-180593" y="1637219"/>
          <a:ext cx="5770484" cy="13004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DACE5-C88B-44D0-B540-F067402FEC14}">
      <dsp:nvSpPr>
        <dsp:cNvPr id="0" name=""/>
        <dsp:cNvSpPr/>
      </dsp:nvSpPr>
      <dsp:spPr>
        <a:xfrm>
          <a:off x="212796" y="1929823"/>
          <a:ext cx="715255" cy="7152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57CFCF-A687-4757-A61E-7E73E201F998}">
      <dsp:nvSpPr>
        <dsp:cNvPr id="0" name=""/>
        <dsp:cNvSpPr/>
      </dsp:nvSpPr>
      <dsp:spPr>
        <a:xfrm>
          <a:off x="1321441" y="1637219"/>
          <a:ext cx="4265510" cy="130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32" tIns="137632" rIns="137632" bIns="137632" numCol="1" spcCol="1270" anchor="ctr" anchorCtr="0">
          <a:noAutofit/>
        </a:bodyPr>
        <a:lstStyle/>
        <a:p>
          <a:pPr marL="0" lvl="0" indent="0" algn="l" defTabSz="1066800">
            <a:lnSpc>
              <a:spcPct val="100000"/>
            </a:lnSpc>
            <a:spcBef>
              <a:spcPct val="0"/>
            </a:spcBef>
            <a:spcAft>
              <a:spcPct val="35000"/>
            </a:spcAft>
            <a:buNone/>
          </a:pPr>
          <a:r>
            <a:rPr lang="en-US" sz="2400" kern="1200"/>
            <a:t>Identify the Graduation Requirements.</a:t>
          </a:r>
        </a:p>
      </dsp:txBody>
      <dsp:txXfrm>
        <a:off x="1321441" y="1637219"/>
        <a:ext cx="4265510" cy="1300463"/>
      </dsp:txXfrm>
    </dsp:sp>
    <dsp:sp modelId="{824AEB5D-E9CC-4621-A678-BDCB4E54662F}">
      <dsp:nvSpPr>
        <dsp:cNvPr id="0" name=""/>
        <dsp:cNvSpPr/>
      </dsp:nvSpPr>
      <dsp:spPr>
        <a:xfrm>
          <a:off x="-180593" y="3262798"/>
          <a:ext cx="5770484" cy="13004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0DE6C-4841-40BC-8FC9-684270D3647C}">
      <dsp:nvSpPr>
        <dsp:cNvPr id="0" name=""/>
        <dsp:cNvSpPr/>
      </dsp:nvSpPr>
      <dsp:spPr>
        <a:xfrm>
          <a:off x="212796" y="3555403"/>
          <a:ext cx="715255" cy="7152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A15F7B-67B3-4996-B9A3-05A3C5EB2682}">
      <dsp:nvSpPr>
        <dsp:cNvPr id="0" name=""/>
        <dsp:cNvSpPr/>
      </dsp:nvSpPr>
      <dsp:spPr>
        <a:xfrm>
          <a:off x="1321441" y="3262798"/>
          <a:ext cx="4265510" cy="130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32" tIns="137632" rIns="137632" bIns="137632" numCol="1" spcCol="1270" anchor="ctr" anchorCtr="0">
          <a:noAutofit/>
        </a:bodyPr>
        <a:lstStyle/>
        <a:p>
          <a:pPr marL="0" lvl="0" indent="0" algn="l" defTabSz="1066800">
            <a:lnSpc>
              <a:spcPct val="100000"/>
            </a:lnSpc>
            <a:spcBef>
              <a:spcPct val="0"/>
            </a:spcBef>
            <a:spcAft>
              <a:spcPct val="35000"/>
            </a:spcAft>
            <a:buNone/>
          </a:pPr>
          <a:r>
            <a:rPr lang="en-US" sz="2400" kern="1200"/>
            <a:t>Explain the different levels of academic core classes.</a:t>
          </a:r>
        </a:p>
      </dsp:txBody>
      <dsp:txXfrm>
        <a:off x="1321441" y="3262798"/>
        <a:ext cx="4265510" cy="1300463"/>
      </dsp:txXfrm>
    </dsp:sp>
    <dsp:sp modelId="{06BDC041-D82F-48E7-B47C-8151655893A8}">
      <dsp:nvSpPr>
        <dsp:cNvPr id="0" name=""/>
        <dsp:cNvSpPr/>
      </dsp:nvSpPr>
      <dsp:spPr>
        <a:xfrm>
          <a:off x="-180593" y="4888378"/>
          <a:ext cx="5770484" cy="13004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4EFC4-5599-426D-9187-C25F9DD0FADD}">
      <dsp:nvSpPr>
        <dsp:cNvPr id="0" name=""/>
        <dsp:cNvSpPr/>
      </dsp:nvSpPr>
      <dsp:spPr>
        <a:xfrm>
          <a:off x="36371" y="5180982"/>
          <a:ext cx="715255" cy="7152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ECDA14-792C-447A-AD2E-F62BCF24A2D4}">
      <dsp:nvSpPr>
        <dsp:cNvPr id="0" name=""/>
        <dsp:cNvSpPr/>
      </dsp:nvSpPr>
      <dsp:spPr>
        <a:xfrm>
          <a:off x="957316" y="4900018"/>
          <a:ext cx="4993761" cy="130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32" tIns="137632" rIns="137632" bIns="137632" numCol="1" spcCol="1270" anchor="ctr" anchorCtr="0">
          <a:noAutofit/>
        </a:bodyPr>
        <a:lstStyle/>
        <a:p>
          <a:pPr marL="0" lvl="0" indent="0" algn="l" defTabSz="977900">
            <a:lnSpc>
              <a:spcPct val="100000"/>
            </a:lnSpc>
            <a:spcBef>
              <a:spcPct val="0"/>
            </a:spcBef>
            <a:spcAft>
              <a:spcPct val="35000"/>
            </a:spcAft>
            <a:buNone/>
          </a:pPr>
          <a:r>
            <a:rPr lang="en-US" sz="2200" kern="1200"/>
            <a:t>Pick elective classes and turn in registration form to a Counselor. </a:t>
          </a:r>
        </a:p>
      </dsp:txBody>
      <dsp:txXfrm>
        <a:off x="957316" y="4900018"/>
        <a:ext cx="4993761" cy="1300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9B8FA-A9C6-475F-8C21-51570D624FAC}">
      <dsp:nvSpPr>
        <dsp:cNvPr id="0" name=""/>
        <dsp:cNvSpPr/>
      </dsp:nvSpPr>
      <dsp:spPr>
        <a:xfrm>
          <a:off x="-49451" y="9064"/>
          <a:ext cx="5867399" cy="5937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DD81AF-B522-41E7-9456-E004CDF95D14}">
      <dsp:nvSpPr>
        <dsp:cNvPr id="0" name=""/>
        <dsp:cNvSpPr/>
      </dsp:nvSpPr>
      <dsp:spPr>
        <a:xfrm>
          <a:off x="130143" y="142647"/>
          <a:ext cx="327175" cy="3265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7C6580-DA6F-4258-B0CB-435F674F5A41}">
      <dsp:nvSpPr>
        <dsp:cNvPr id="0" name=""/>
        <dsp:cNvSpPr/>
      </dsp:nvSpPr>
      <dsp:spPr>
        <a:xfrm>
          <a:off x="636914" y="9064"/>
          <a:ext cx="5128841" cy="68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1" tIns="72651" rIns="72651" bIns="72651" numCol="1" spcCol="1270" anchor="ctr" anchorCtr="0">
          <a:noAutofit/>
        </a:bodyPr>
        <a:lstStyle/>
        <a:p>
          <a:pPr marL="0" lvl="0" indent="0" algn="l" defTabSz="1066800">
            <a:lnSpc>
              <a:spcPct val="100000"/>
            </a:lnSpc>
            <a:spcBef>
              <a:spcPct val="0"/>
            </a:spcBef>
            <a:spcAft>
              <a:spcPct val="35000"/>
            </a:spcAft>
            <a:buNone/>
          </a:pPr>
          <a:r>
            <a:rPr lang="en-US" sz="2400" kern="1200"/>
            <a:t>English</a:t>
          </a:r>
        </a:p>
      </dsp:txBody>
      <dsp:txXfrm>
        <a:off x="636914" y="9064"/>
        <a:ext cx="5128841" cy="686468"/>
      </dsp:txXfrm>
    </dsp:sp>
    <dsp:sp modelId="{B37B56DE-88FA-4ACE-B9FD-22CC8DA2EA50}">
      <dsp:nvSpPr>
        <dsp:cNvPr id="0" name=""/>
        <dsp:cNvSpPr/>
      </dsp:nvSpPr>
      <dsp:spPr>
        <a:xfrm>
          <a:off x="-49451" y="867150"/>
          <a:ext cx="5867399" cy="5937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C3B92-3164-4F59-8C96-C08C00F33B07}">
      <dsp:nvSpPr>
        <dsp:cNvPr id="0" name=""/>
        <dsp:cNvSpPr/>
      </dsp:nvSpPr>
      <dsp:spPr>
        <a:xfrm>
          <a:off x="130143" y="1000733"/>
          <a:ext cx="327175" cy="3265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3355D4-08DD-4F48-965B-AF16E0EADD4A}">
      <dsp:nvSpPr>
        <dsp:cNvPr id="0" name=""/>
        <dsp:cNvSpPr/>
      </dsp:nvSpPr>
      <dsp:spPr>
        <a:xfrm>
          <a:off x="636914" y="867150"/>
          <a:ext cx="5128841" cy="68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1" tIns="72651" rIns="72651" bIns="72651" numCol="1" spcCol="1270" anchor="ctr" anchorCtr="0">
          <a:noAutofit/>
        </a:bodyPr>
        <a:lstStyle/>
        <a:p>
          <a:pPr marL="0" lvl="0" indent="0" algn="l" defTabSz="1066800">
            <a:lnSpc>
              <a:spcPct val="100000"/>
            </a:lnSpc>
            <a:spcBef>
              <a:spcPct val="0"/>
            </a:spcBef>
            <a:spcAft>
              <a:spcPct val="35000"/>
            </a:spcAft>
            <a:buNone/>
          </a:pPr>
          <a:r>
            <a:rPr lang="en-US" sz="2400" kern="1200"/>
            <a:t>Math</a:t>
          </a:r>
        </a:p>
      </dsp:txBody>
      <dsp:txXfrm>
        <a:off x="636914" y="867150"/>
        <a:ext cx="5128841" cy="686468"/>
      </dsp:txXfrm>
    </dsp:sp>
    <dsp:sp modelId="{453C80A0-C18D-4DC7-987B-B12AC1FEC630}">
      <dsp:nvSpPr>
        <dsp:cNvPr id="0" name=""/>
        <dsp:cNvSpPr/>
      </dsp:nvSpPr>
      <dsp:spPr>
        <a:xfrm>
          <a:off x="-49451" y="1725236"/>
          <a:ext cx="5867399" cy="5937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44555-19EF-497A-9F5A-695CDA6DA477}">
      <dsp:nvSpPr>
        <dsp:cNvPr id="0" name=""/>
        <dsp:cNvSpPr/>
      </dsp:nvSpPr>
      <dsp:spPr>
        <a:xfrm>
          <a:off x="130143" y="1858819"/>
          <a:ext cx="327175" cy="3265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666B3D-0CCD-4016-92C8-3547D3DC0AFD}">
      <dsp:nvSpPr>
        <dsp:cNvPr id="0" name=""/>
        <dsp:cNvSpPr/>
      </dsp:nvSpPr>
      <dsp:spPr>
        <a:xfrm>
          <a:off x="636914" y="1725236"/>
          <a:ext cx="5128841" cy="68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1" tIns="72651" rIns="72651" bIns="72651" numCol="1" spcCol="1270" anchor="ctr" anchorCtr="0">
          <a:noAutofit/>
        </a:bodyPr>
        <a:lstStyle/>
        <a:p>
          <a:pPr marL="0" lvl="0" indent="0" algn="l" defTabSz="1066800">
            <a:lnSpc>
              <a:spcPct val="100000"/>
            </a:lnSpc>
            <a:spcBef>
              <a:spcPct val="0"/>
            </a:spcBef>
            <a:spcAft>
              <a:spcPct val="35000"/>
            </a:spcAft>
            <a:buNone/>
          </a:pPr>
          <a:r>
            <a:rPr lang="en-US" sz="2400" kern="1200"/>
            <a:t>Science</a:t>
          </a:r>
        </a:p>
      </dsp:txBody>
      <dsp:txXfrm>
        <a:off x="636914" y="1725236"/>
        <a:ext cx="5128841" cy="686468"/>
      </dsp:txXfrm>
    </dsp:sp>
    <dsp:sp modelId="{9B52B697-B518-409E-8928-914DDB2C9BAA}">
      <dsp:nvSpPr>
        <dsp:cNvPr id="0" name=""/>
        <dsp:cNvSpPr/>
      </dsp:nvSpPr>
      <dsp:spPr>
        <a:xfrm>
          <a:off x="-49451" y="2583322"/>
          <a:ext cx="5867399" cy="5937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5830E-D2A9-4397-A876-0E612D41F1C0}">
      <dsp:nvSpPr>
        <dsp:cNvPr id="0" name=""/>
        <dsp:cNvSpPr/>
      </dsp:nvSpPr>
      <dsp:spPr>
        <a:xfrm>
          <a:off x="130143" y="2716905"/>
          <a:ext cx="327175" cy="3265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A8BED3-92FD-4EE6-A092-BAF13BA75135}">
      <dsp:nvSpPr>
        <dsp:cNvPr id="0" name=""/>
        <dsp:cNvSpPr/>
      </dsp:nvSpPr>
      <dsp:spPr>
        <a:xfrm>
          <a:off x="636914" y="2583322"/>
          <a:ext cx="5128841" cy="68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1" tIns="72651" rIns="72651" bIns="72651" numCol="1" spcCol="1270" anchor="ctr" anchorCtr="0">
          <a:noAutofit/>
        </a:bodyPr>
        <a:lstStyle/>
        <a:p>
          <a:pPr marL="0" lvl="0" indent="0" algn="l" defTabSz="1066800">
            <a:lnSpc>
              <a:spcPct val="100000"/>
            </a:lnSpc>
            <a:spcBef>
              <a:spcPct val="0"/>
            </a:spcBef>
            <a:spcAft>
              <a:spcPct val="35000"/>
            </a:spcAft>
            <a:buNone/>
          </a:pPr>
          <a:r>
            <a:rPr lang="en-US" sz="2400" kern="1200"/>
            <a:t>Social Studies</a:t>
          </a:r>
        </a:p>
      </dsp:txBody>
      <dsp:txXfrm>
        <a:off x="636914" y="2583322"/>
        <a:ext cx="5128841" cy="686468"/>
      </dsp:txXfrm>
    </dsp:sp>
    <dsp:sp modelId="{0369D4D0-0950-4327-9538-B8E7A330C461}">
      <dsp:nvSpPr>
        <dsp:cNvPr id="0" name=""/>
        <dsp:cNvSpPr/>
      </dsp:nvSpPr>
      <dsp:spPr>
        <a:xfrm>
          <a:off x="-49451" y="3441408"/>
          <a:ext cx="5867399" cy="5937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E0A16-6565-411A-85FD-A889E5D32BCA}">
      <dsp:nvSpPr>
        <dsp:cNvPr id="0" name=""/>
        <dsp:cNvSpPr/>
      </dsp:nvSpPr>
      <dsp:spPr>
        <a:xfrm>
          <a:off x="130143" y="3574991"/>
          <a:ext cx="327175" cy="3265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8A3F7E-6DA9-4D96-A7EC-733AD8E7C383}">
      <dsp:nvSpPr>
        <dsp:cNvPr id="0" name=""/>
        <dsp:cNvSpPr/>
      </dsp:nvSpPr>
      <dsp:spPr>
        <a:xfrm>
          <a:off x="636914" y="3441408"/>
          <a:ext cx="5128841" cy="68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1" tIns="72651" rIns="72651" bIns="72651" numCol="1" spcCol="1270" anchor="ctr" anchorCtr="0">
          <a:noAutofit/>
        </a:bodyPr>
        <a:lstStyle/>
        <a:p>
          <a:pPr marL="0" lvl="0" indent="0" algn="l" defTabSz="1066800">
            <a:lnSpc>
              <a:spcPct val="100000"/>
            </a:lnSpc>
            <a:spcBef>
              <a:spcPct val="0"/>
            </a:spcBef>
            <a:spcAft>
              <a:spcPct val="35000"/>
            </a:spcAft>
            <a:buNone/>
          </a:pPr>
          <a:r>
            <a:rPr lang="en-US" sz="2400" kern="1200"/>
            <a:t>World Languages</a:t>
          </a:r>
        </a:p>
      </dsp:txBody>
      <dsp:txXfrm>
        <a:off x="636914" y="3441408"/>
        <a:ext cx="5128841" cy="686468"/>
      </dsp:txXfrm>
    </dsp:sp>
    <dsp:sp modelId="{B67BA25F-E071-4E2B-8534-1BBD6498989A}">
      <dsp:nvSpPr>
        <dsp:cNvPr id="0" name=""/>
        <dsp:cNvSpPr/>
      </dsp:nvSpPr>
      <dsp:spPr>
        <a:xfrm>
          <a:off x="-49451" y="4299494"/>
          <a:ext cx="5867399" cy="5937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F7D1E-E794-4882-8B95-5186CF28F709}">
      <dsp:nvSpPr>
        <dsp:cNvPr id="0" name=""/>
        <dsp:cNvSpPr/>
      </dsp:nvSpPr>
      <dsp:spPr>
        <a:xfrm>
          <a:off x="130143" y="4433077"/>
          <a:ext cx="327175" cy="3265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2B560F-FC43-4FAB-8A65-0B07D8DD707F}">
      <dsp:nvSpPr>
        <dsp:cNvPr id="0" name=""/>
        <dsp:cNvSpPr/>
      </dsp:nvSpPr>
      <dsp:spPr>
        <a:xfrm>
          <a:off x="636914" y="4299494"/>
          <a:ext cx="5128841" cy="68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1" tIns="72651" rIns="72651" bIns="72651" numCol="1" spcCol="1270" anchor="ctr" anchorCtr="0">
          <a:noAutofit/>
        </a:bodyPr>
        <a:lstStyle/>
        <a:p>
          <a:pPr marL="0" lvl="0" indent="0" algn="l" defTabSz="1066800">
            <a:lnSpc>
              <a:spcPct val="100000"/>
            </a:lnSpc>
            <a:spcBef>
              <a:spcPct val="0"/>
            </a:spcBef>
            <a:spcAft>
              <a:spcPct val="35000"/>
            </a:spcAft>
            <a:buNone/>
          </a:pPr>
          <a:r>
            <a:rPr lang="en-US" sz="2400" kern="1200"/>
            <a:t>Electives</a:t>
          </a:r>
        </a:p>
      </dsp:txBody>
      <dsp:txXfrm>
        <a:off x="636914" y="4299494"/>
        <a:ext cx="5128841" cy="686468"/>
      </dsp:txXfrm>
    </dsp:sp>
    <dsp:sp modelId="{0ACBE35A-4385-485A-979C-073384BDAF64}">
      <dsp:nvSpPr>
        <dsp:cNvPr id="0" name=""/>
        <dsp:cNvSpPr/>
      </dsp:nvSpPr>
      <dsp:spPr>
        <a:xfrm>
          <a:off x="-49451" y="5157580"/>
          <a:ext cx="5867399" cy="5937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6F84B-8DA7-4D61-AAD2-61F04105845C}">
      <dsp:nvSpPr>
        <dsp:cNvPr id="0" name=""/>
        <dsp:cNvSpPr/>
      </dsp:nvSpPr>
      <dsp:spPr>
        <a:xfrm>
          <a:off x="130143" y="5291163"/>
          <a:ext cx="327175" cy="32653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715DFF-A01B-4DFC-92A6-CE8907650C20}">
      <dsp:nvSpPr>
        <dsp:cNvPr id="0" name=""/>
        <dsp:cNvSpPr/>
      </dsp:nvSpPr>
      <dsp:spPr>
        <a:xfrm>
          <a:off x="369701" y="5157580"/>
          <a:ext cx="5431032" cy="68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1" tIns="72651" rIns="72651" bIns="72651" numCol="1" spcCol="1270" anchor="ctr" anchorCtr="0">
          <a:noAutofit/>
        </a:bodyPr>
        <a:lstStyle/>
        <a:p>
          <a:pPr marL="0" lvl="0" indent="0" algn="l" defTabSz="889000">
            <a:lnSpc>
              <a:spcPct val="100000"/>
            </a:lnSpc>
            <a:spcBef>
              <a:spcPct val="0"/>
            </a:spcBef>
            <a:spcAft>
              <a:spcPct val="35000"/>
            </a:spcAft>
            <a:buNone/>
          </a:pPr>
          <a:r>
            <a:rPr lang="en-US" sz="2000" b="0" i="1" kern="1200">
              <a:latin typeface="Garamond" panose="02020404030301010803" pitchFamily="18" charset="0"/>
            </a:rPr>
            <a:t>* Dual Enrollment </a:t>
          </a:r>
          <a:r>
            <a:rPr lang="en-US" sz="2000" b="0" i="1" u="sng" kern="1200">
              <a:latin typeface="Garamond" panose="02020404030301010803" pitchFamily="18" charset="0"/>
            </a:rPr>
            <a:t>OR</a:t>
          </a:r>
          <a:r>
            <a:rPr lang="en-US" sz="2000" b="0" i="1" kern="1200">
              <a:latin typeface="Garamond" panose="02020404030301010803" pitchFamily="18" charset="0"/>
            </a:rPr>
            <a:t> college credit available in some classes</a:t>
          </a:r>
        </a:p>
      </dsp:txBody>
      <dsp:txXfrm>
        <a:off x="369701" y="5157580"/>
        <a:ext cx="5431032" cy="686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09846-B5A5-4962-ADED-4CACC46C219E}">
      <dsp:nvSpPr>
        <dsp:cNvPr id="0" name=""/>
        <dsp:cNvSpPr/>
      </dsp:nvSpPr>
      <dsp:spPr>
        <a:xfrm>
          <a:off x="0" y="843"/>
          <a:ext cx="7796212" cy="1096463"/>
        </a:xfrm>
        <a:prstGeom prst="round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latin typeface="Abadi" panose="020B0604020104020204" pitchFamily="34" charset="0"/>
            </a:rPr>
            <a:t>- 9</a:t>
          </a:r>
          <a:r>
            <a:rPr lang="en-US" sz="2800" kern="1200" baseline="30000">
              <a:solidFill>
                <a:schemeClr val="tx1"/>
              </a:solidFill>
              <a:latin typeface="Abadi" panose="020B0604020104020204" pitchFamily="34" charset="0"/>
            </a:rPr>
            <a:t>th</a:t>
          </a:r>
          <a:r>
            <a:rPr lang="en-US" sz="2800" kern="1200">
              <a:solidFill>
                <a:schemeClr val="tx1"/>
              </a:solidFill>
              <a:latin typeface="Abadi" panose="020B0604020104020204" pitchFamily="34" charset="0"/>
            </a:rPr>
            <a:t> grader</a:t>
          </a:r>
          <a:r>
            <a:rPr lang="en-US" sz="2800" i="0" kern="1200">
              <a:solidFill>
                <a:schemeClr val="tx1"/>
              </a:solidFill>
              <a:latin typeface="Abadi" panose="020B0604020104020204" pitchFamily="34" charset="0"/>
            </a:rPr>
            <a:t>s will take 8 classes/credits their freshman year ~ 4 per semester</a:t>
          </a:r>
        </a:p>
      </dsp:txBody>
      <dsp:txXfrm>
        <a:off x="53525" y="54368"/>
        <a:ext cx="7689162" cy="989413"/>
      </dsp:txXfrm>
    </dsp:sp>
    <dsp:sp modelId="{8966D40E-A175-4AD3-98CD-DA8D87042E49}">
      <dsp:nvSpPr>
        <dsp:cNvPr id="0" name=""/>
        <dsp:cNvSpPr/>
      </dsp:nvSpPr>
      <dsp:spPr>
        <a:xfrm>
          <a:off x="0" y="1107530"/>
          <a:ext cx="7796212" cy="1096463"/>
        </a:xfrm>
        <a:prstGeom prst="round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latin typeface="Abadi" panose="020B0604020104020204" pitchFamily="34" charset="0"/>
            </a:rPr>
            <a:t>- All freshmen must take: </a:t>
          </a:r>
          <a:r>
            <a:rPr lang="en-US" sz="2800" i="1" u="sng" kern="1200">
              <a:solidFill>
                <a:schemeClr val="tx1"/>
              </a:solidFill>
              <a:latin typeface="Abadi" panose="020B0604020104020204" pitchFamily="34" charset="0"/>
            </a:rPr>
            <a:t>English, Biology, P.E., and </a:t>
          </a:r>
          <a:r>
            <a:rPr lang="en-US" sz="2800" b="1" i="1" u="sng" kern="1200">
              <a:solidFill>
                <a:schemeClr val="tx1"/>
              </a:solidFill>
              <a:latin typeface="Abadi" panose="020B0604020104020204" pitchFamily="34" charset="0"/>
            </a:rPr>
            <a:t>two </a:t>
          </a:r>
          <a:r>
            <a:rPr lang="en-US" sz="2800" i="1" u="sng" kern="1200">
              <a:solidFill>
                <a:schemeClr val="tx1"/>
              </a:solidFill>
              <a:latin typeface="Abadi" panose="020B0604020104020204" pitchFamily="34" charset="0"/>
            </a:rPr>
            <a:t>semesters of math</a:t>
          </a:r>
          <a:r>
            <a:rPr lang="en-US" sz="2800" kern="1200">
              <a:solidFill>
                <a:schemeClr val="tx1"/>
              </a:solidFill>
              <a:latin typeface="Abadi" panose="020B0604020104020204" pitchFamily="34" charset="0"/>
            </a:rPr>
            <a:t>.  All 9</a:t>
          </a:r>
          <a:r>
            <a:rPr lang="en-US" sz="2800" kern="1200" baseline="30000">
              <a:solidFill>
                <a:schemeClr val="tx1"/>
              </a:solidFill>
              <a:latin typeface="Abadi" panose="020B0604020104020204" pitchFamily="34" charset="0"/>
            </a:rPr>
            <a:t>th</a:t>
          </a:r>
          <a:r>
            <a:rPr lang="en-US" sz="2800" kern="1200">
              <a:solidFill>
                <a:schemeClr val="tx1"/>
              </a:solidFill>
              <a:latin typeface="Abadi" panose="020B0604020104020204" pitchFamily="34" charset="0"/>
            </a:rPr>
            <a:t>  graders will take math all year.</a:t>
          </a:r>
        </a:p>
      </dsp:txBody>
      <dsp:txXfrm>
        <a:off x="53525" y="1161055"/>
        <a:ext cx="7689162" cy="989413"/>
      </dsp:txXfrm>
    </dsp:sp>
    <dsp:sp modelId="{3497772E-76AC-4C65-9BD2-A21AD022048D}">
      <dsp:nvSpPr>
        <dsp:cNvPr id="0" name=""/>
        <dsp:cNvSpPr/>
      </dsp:nvSpPr>
      <dsp:spPr>
        <a:xfrm>
          <a:off x="0" y="2211156"/>
          <a:ext cx="7796212" cy="1096463"/>
        </a:xfrm>
        <a:prstGeom prst="round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latin typeface="Abadi" panose="020B0604020104020204" pitchFamily="34" charset="0"/>
            </a:rPr>
            <a:t>- </a:t>
          </a:r>
          <a:r>
            <a:rPr lang="en-US" altLang="en-US" sz="2800" b="0" kern="1200">
              <a:solidFill>
                <a:schemeClr val="tx1"/>
              </a:solidFill>
              <a:latin typeface="Abadi" panose="020B0604020104020204" pitchFamily="34" charset="0"/>
            </a:rPr>
            <a:t>Most classes are </a:t>
          </a:r>
          <a:r>
            <a:rPr lang="en-US" altLang="en-US" sz="2800" b="0" u="sng" kern="1200">
              <a:solidFill>
                <a:schemeClr val="tx1"/>
              </a:solidFill>
              <a:latin typeface="Abadi" panose="020B0604020104020204" pitchFamily="34" charset="0"/>
              <a:cs typeface="Arial" panose="020B0604020202020204" pitchFamily="34" charset="0"/>
            </a:rPr>
            <a:t>one semester long</a:t>
          </a:r>
          <a:r>
            <a:rPr lang="en-US" altLang="en-US" sz="2800" b="0" kern="1200">
              <a:solidFill>
                <a:schemeClr val="tx1"/>
              </a:solidFill>
              <a:latin typeface="Abadi" panose="020B0604020104020204" pitchFamily="34" charset="0"/>
            </a:rPr>
            <a:t> for a full credit (90 minutes)</a:t>
          </a:r>
          <a:r>
            <a:rPr lang="en-US" sz="2800" kern="1200">
              <a:solidFill>
                <a:schemeClr val="tx1"/>
              </a:solidFill>
              <a:latin typeface="Abadi" panose="020B0604020104020204" pitchFamily="34" charset="0"/>
            </a:rPr>
            <a:t> </a:t>
          </a:r>
        </a:p>
      </dsp:txBody>
      <dsp:txXfrm>
        <a:off x="53525" y="2264681"/>
        <a:ext cx="7689162" cy="9894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C3EC0A1-C801-4FE9-BE6F-11B54C9A09E9}" type="datetimeFigureOut">
              <a:rPr lang="en-US" smtClean="0"/>
              <a:t>2/14/2023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3195765-6A51-48DF-803F-7E89FC27F311}" type="slidenum">
              <a:rPr lang="en-US" smtClean="0"/>
              <a:t>‹#›</a:t>
            </a:fld>
            <a:endParaRPr lang="en-US"/>
          </a:p>
        </p:txBody>
      </p:sp>
    </p:spTree>
    <p:extLst>
      <p:ext uri="{BB962C8B-B14F-4D97-AF65-F5344CB8AC3E}">
        <p14:creationId xmlns:p14="http://schemas.microsoft.com/office/powerpoint/2010/main" val="28847338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00:09:41.8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42 427,'557'0,"-546"-1,0 0,0 0,0-1,-1-1,1 0,-1 0,0-1,0-1,0 1,0-2,-1 1,0-1,0-1,0 1,-1-1,0-1,0 0,-1 0,0 0,0-1,-1 0,-1-1,1 1,-1-1,-1 0,0 0,0 0,-1-1,0 1,-1-1,0 0,-1 0,0 0,-1-13,-1 19,0 1,0 0,0 0,0 0,-1 0,0 0,1 0,-2 1,1-1,0 0,-1 1,1 0,-1-1,0 1,0 0,0 1,-1-1,1 0,-1 1,1 0,-8-3,-9-5,0 2,-1 0,-21-5,17 6,-2-2,-1 0,-1 2,1 1,-1 2,-48-2,57 6,-143 8,142-6,1 2,0 1,0 0,0 1,-36 17,44-17,0 0,0-1,1 2,-1-1,-10 10,21-16,0 1,0 0,0-1,0 1,0 0,0 0,1 0,-1 0,0 0,0 0,1 0,-1 0,1 0,-1 0,1 0,-1 0,1 0,-1 0,1 1,0-1,0 0,0 0,0 0,0 1,0-1,0 0,0 0,0 0,0 1,1-1,-1 0,0 0,1 0,-1 0,1 0,-1 0,1 0,0 0,-1 0,1 0,0 0,0 0,0 0,0 0,0 0,0-1,0 1,0 0,0-1,0 1,0-1,0 1,0-1,2 1,26 13,2 0,-1-2,2-2,-1 0,1-2,1-2,37 3,237-1,-243-9,-30-4,-29 4,-1 0,1 0,0 0,-1 1,1 0,0 0,6 1,-9-1,-1 1,0-1,1 1,-1 0,0-1,0 1,1 0,-1 0,0 0,0 0,0 0,0 0,0 0,0 0,0 0,-1 1,1-1,0 0,-1 1,1-1,-1 0,1 1,-1-1,1 1,-1-1,0 0,0 1,0 2,1 0,-1 0,0 1,0-1,-1 0,1 0,-1 0,0 1,0-1,0 0,0 0,-1 0,0 0,0-1,0 1,-4 5,1-3,0 0,-1 0,1-1,-1 0,0 0,-1 0,1-1,-8 4,-1-1,1 0,-1-2,-1 1,1-2,-1 0,1-1,-32 2,-12-1,-66 14,228-18,-31 2,36-2,-85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2:55.872"/>
    </inkml:context>
    <inkml:brush xml:id="br0">
      <inkml:brushProperty name="width" value="0.1" units="cm"/>
      <inkml:brushProperty name="height" value="0.1" units="cm"/>
      <inkml:brushProperty name="color" value="#E71224"/>
    </inkml:brush>
  </inkml:definitions>
  <inkml:trace contextRef="#ctx0" brushRef="#br0">55 56 24575,'-8'34'0,"7"-33"0,1-1 0,0 1 0,-1-1 0,1 1 0,0-1 0,0 1 0,-1 0 0,1-1 0,0 1 0,0 0 0,0-1 0,0 1 0,0 0 0,0-1 0,0 1 0,0 0 0,0-1 0,0 1 0,0 0 0,0-1 0,0 1 0,0 0 0,1-1 0,-1 1 0,0-1 0,1 1 0,-1 0 0,0-1 0,1 1 0,0 0 0,16-12 0,-4 0 0,11-6 0,1 0 0,29-14 0,-48 27 0,0 1 0,1 0 0,-1 1 0,1-1 0,-1 1 0,1 1 0,0-1 0,0 1 0,0 0 0,0 1 0,0 0 0,0 0 0,-1 0 0,1 1 0,10 2 0,-14-2 0,0 0 0,0 0 0,-1 0 0,1 1 0,0-1 0,0 1 0,-1 0 0,1 0 0,-1 0 0,0 0 0,1 1 0,-1-1 0,0 0 0,0 1 0,0-1 0,-1 1 0,1 0 0,-1 0 0,2 3 0,-1 1 0,0-1 0,-1 1 0,0-1 0,0 1 0,0-1 0,-1 1 0,0-1 0,-2 13 0,-1 1 0,-1-1 0,-1-1 0,-1 1 0,0-1 0,-13 25 0,14-33 0,-30 55 0,32-61 0,0 1 0,-1 0 0,1-1 0,-1 1 0,0-1 0,0 0 0,0-1 0,0 1 0,-1-1 0,-5 4 0,0-5 0,14-10 0,14-9 0,-13 13 0,1 1 0,0-1 0,0 1 0,0 1 0,0-1 0,0 1 0,0 0 0,1 0 0,-1 1 0,1 0 0,13-1 0,-18 3 0,1-1 0,0 1 0,0-1 0,-1 1 0,1 0 0,-1 0 0,1 0 0,-1 0 0,1 1 0,-1-1 0,1 1 0,-1-1 0,0 1 0,0 0 0,0 0 0,0 0 0,0 0 0,0 0 0,-1 0 0,1 1 0,-1-1 0,1 0 0,-1 1 0,0 0 0,0-1 0,0 1 0,0-1 0,-1 1 0,1 0 0,0 4 0,0 2 0,0-1 0,-1 0 0,1 0 0,-1 1 0,-1-1 0,0 0 0,0 0 0,-1 0 0,0 0 0,0 0 0,-1 0 0,0 0 0,-5 10 0,2-8 0,0 1 0,-1-1 0,0 0 0,-1 0 0,0-1 0,-1 0 0,1 0 0,-20 13 0,20-16 0,-1-1 0,0 1 0,0-2 0,0 1 0,0-1 0,-1-1 0,0 0 0,1 0 0,-1-1 0,-18 2 0,21-3 0,0-1 0,0-1 0,0 1 0,0-1 0,1 0 0,-1-1 0,0 1 0,0-2 0,1 1 0,-1-1 0,1 1 0,0-2 0,0 1 0,0-1 0,0 0 0,-8-7 0,12 9-44,-1-1 0,0 0 0,1 1 0,-1-1 0,1 0 0,0 0 0,0 0 0,0-1 0,1 1 0,-1 0 0,1-1 0,-1 1 0,1-1 0,0 1 0,1-1 0,-1 0 0,0 1 0,1-1-1,0 0 1,0 0 0,0 1 0,1-1 0,-1 0 0,1 1 0,0-1 0,0 1 0,0-1 0,0 0 0,0 1 0,3-5 0,6-10-6782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2:56.401"/>
    </inkml:context>
    <inkml:brush xml:id="br0">
      <inkml:brushProperty name="width" value="0.1" units="cm"/>
      <inkml:brushProperty name="height" value="0.1" units="cm"/>
      <inkml:brushProperty name="color" value="#E71224"/>
    </inkml:brush>
  </inkml:definitions>
  <inkml:trace contextRef="#ctx0" brushRef="#br0">0 0 24575,'0'0'0,"1"0"0,1 0 0,1 0 0,-1 0 0,0 0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3:11.886"/>
    </inkml:context>
    <inkml:brush xml:id="br0">
      <inkml:brushProperty name="width" value="0.1" units="cm"/>
      <inkml:brushProperty name="height" value="0.1" units="cm"/>
      <inkml:brushProperty name="color" value="#E71224"/>
    </inkml:brush>
  </inkml:definitions>
  <inkml:trace contextRef="#ctx0" brushRef="#br0">1 183 24575,'0'0'0,"1"1"0,0-1 0,0 1 0,0 0 0,0 0 0,0-1 0,0 1 0,0-1 0,0 1 0,0-1 0,0 1 0,1-1 0,-1 0 0,0 0 0,0 1 0,0-1 0,3 0 0,76-71 0,0-2 0,-71 67 0,0 0 0,0 1 0,0 0 0,0 0 0,1 1 0,0 0 0,0 0 0,12-2 0,-20 6 0,0-1 0,1 1 0,-1 0 0,0 0 0,1-1 0,-1 2 0,0-1 0,1 0 0,-1 0 0,0 1 0,1-1 0,-1 1 0,0-1 0,0 1 0,0 0 0,1 0 0,-1 0 0,0 0 0,0 1 0,-1-1 0,1 1 0,0-1 0,2 3 0,-1 0 0,-1 0 0,1 0 0,-1 0 0,0 0 0,0 0 0,0 1 0,0-1 0,-1 1 0,0 0 0,1 9 0,0 2 0,-1 0 0,-1 0 0,-1 1 0,0-1 0,-1 0 0,-4 16 0,-11 25 0,-2 0 0,-2-1 0,-3-1 0,-2-1 0,-50 74 0,16-50 0,55-71 0,-1-1 0,0 0 0,-1-1 0,1 0 0,-1 0 0,0 0 0,0-1 0,-1 1 0,-12 3 0,20-7 0,0-1 0,-1 0 0,1 0 0,-1 0 0,1 0 0,-1 0 0,1 1 0,-1-1 0,1 0 0,-1 0 0,1 0 0,-1-1 0,1 1 0,-1 0 0,1 0 0,-1 0 0,1 0 0,-1 0 0,1 0 0,-1-1 0,1 1 0,0 0 0,-1 0 0,1-1 0,-1 1 0,1 0 0,0-1 0,-1 1 0,1 0 0,0-1 0,-1 1 0,1-1 0,0 1 0,-1 0 0,1-1 0,0 1 0,0-1 0,0 1 0,0-1 0,-1 1 0,1-1 0,0 1 0,0-1 0,0 1 0,0-1 0,0 1 0,0-1 0,0 1 0,0-1 0,0 1 0,0-1 0,1 1 0,-1-1 0,0 1 0,0 0 0,0-1 0,1 1 0,-1-1 0,0 1 0,1-1 0,11-32 0,-8 24 0,0 1 0,1-1 0,0 1 0,1 0 0,0 0 0,0 0 0,0 1 0,1 0 0,9-7 0,-12 11 0,-1 1 0,0 0 0,1 1 0,-1-1 0,1 0 0,0 1 0,-1 0 0,1 0 0,0 0 0,0 0 0,0 1 0,0 0 0,0-1 0,-1 1 0,1 1 0,0-1 0,0 1 0,0-1 0,0 1 0,0 0 0,-1 0 0,1 1 0,0-1 0,-1 1 0,6 3 0,50 36 0,-53-34 0,1-2 0,0 1 0,0-1 0,1 0 0,-1 0 0,1-1 0,0 0 0,1 0 0,-1-1 0,0 0 0,1-1 0,0 0 0,17 2 0,-4-5-151,-1-1-1,1-1 0,-1-1 0,0 0 1,0-2-1,0-1 0,-1 0 1,23-13-1,-2 1-6674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3:12.450"/>
    </inkml:context>
    <inkml:brush xml:id="br0">
      <inkml:brushProperty name="width" value="0.1" units="cm"/>
      <inkml:brushProperty name="height" value="0.1" units="cm"/>
      <inkml:brushProperty name="color" value="#E71224"/>
    </inkml:brush>
  </inkml:definitions>
  <inkml:trace contextRef="#ctx0" brushRef="#br0">0 12 24575,'0'0'0,"0"0"0,0 0 0,0 0 0,2 0 0,0 0 0,2-1 0,3-4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4:06.490"/>
    </inkml:context>
    <inkml:brush xml:id="br0">
      <inkml:brushProperty name="width" value="0.1" units="cm"/>
      <inkml:brushProperty name="height" value="0.1" units="cm"/>
      <inkml:brushProperty name="color" value="#E71224"/>
    </inkml:brush>
  </inkml:definitions>
  <inkml:trace contextRef="#ctx0" brushRef="#br0">52 4 24575,'16'-1'0,"-15"1"0,0-1 0,1 1 0,-1 0 0,0-1 0,1 1 0,-1 0 0,1 0 0,-1 0 0,1 0 0,-1 0 0,0 0 0,1 0 0,-1 0 0,1 0 0,-1 1 0,0-1 0,1 1 0,-1-1 0,0 1 0,0-1 0,1 1 0,-1 0 0,0 0 0,0 0 0,0-1 0,0 1 0,0 0 0,0 0 0,0 1 0,0-1 0,0 0 0,0 0 0,-1 0 0,1 1 0,0-1 0,-1 0 0,1 0 0,0 3 0,1 19 0,0 0 0,-2 0 0,0 0 0,-1-1 0,-2 1 0,0 0 0,-9 29 0,-56 151 0,64-192 0,2-6 0,0 1 0,0 0 0,0-1 0,-1 0 0,0 1 0,0-1 0,-6 6 0,15-42 0,-5 27 0,1 1 0,0-1 0,0 1 0,0 0 0,0 0 0,0 0 0,0 0 0,1 0 0,0 1 0,-1-1 0,1 1 0,0 0 0,0-1 0,1 1 0,-1 1 0,0-1 0,1 0 0,-1 1 0,1 0 0,-1 0 0,6-1 0,1 1 0,1 1 0,-1 0 0,1 1 0,-1 0 0,0 1 0,11 3 0,-11-3 0,-1 0 0,1 0 0,0-1 0,0 0 0,-1 0 0,1-1 0,0-1 0,11-1 0,-17 1-97,-1 0-1,0-1 1,-1 1-1,1-1 1,0 0-1,0 1 1,-1-1-1,1 0 1,-1-1-1,1 1 1,-1 0-1,0-1 0,3-4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4:06.957"/>
    </inkml:context>
    <inkml:brush xml:id="br0">
      <inkml:brushProperty name="width" value="0.1" units="cm"/>
      <inkml:brushProperty name="height" value="0.1" units="cm"/>
      <inkml:brushProperty name="color" value="#E71224"/>
    </inkml:brush>
  </inkml:definitions>
  <inkml:trace contextRef="#ctx0" brushRef="#br0">69 1 24575,'0'0'0,"-10"16"0,3-1 0,0 0 0,2 0 0,0 0 0,0 0 0,-3 26 0,-5 86 0,9-80 0,0 46 0,3 0 0,5 1 0,18 111 0,-21-195-1365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4:07.331"/>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4:19.391"/>
    </inkml:context>
    <inkml:brush xml:id="br0">
      <inkml:brushProperty name="width" value="0.1" units="cm"/>
      <inkml:brushProperty name="height" value="0.1" units="cm"/>
      <inkml:brushProperty name="color" value="#E71224"/>
    </inkml:brush>
  </inkml:definitions>
  <inkml:trace contextRef="#ctx0" brushRef="#br0">1 1 24575,'20'54'0,"-6"13"0,-4 1 0,-3 1 0,-1 86 0,-2-44 0,-1-13 0,-3-98-27,-1 1-1,1-1 1,0 0-1,0 0 1,-1 0 0,1 1-1,0-1 1,0 0-1,-1 0 1,1 0-1,0 0 1,-1 0-1,1 1 1,0-1 0,-1 0-1,1 0 1,0 0-1,0 0 1,-1 0-1,1 0 1,0 0-1,-1 0 1,1 0 0,0 0-1,-1-1 1,1 1-1,0 0 1,-1 0-1,1 0 1,0 0-1,-1 0 1,1 0 0,0-1-1,0 1 1,-1 0-1,1 0 1,0 0-1,0-1 1,-1 1-1,1 0 1,0 0 0,0-1-1,0 1 1,0 0-1,-1-1 1,1 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4:19.810"/>
    </inkml:context>
    <inkml:brush xml:id="br0">
      <inkml:brushProperty name="width" value="0.1" units="cm"/>
      <inkml:brushProperty name="height" value="0.1" units="cm"/>
      <inkml:brushProperty name="color" value="#E71224"/>
    </inkml:brush>
  </inkml:definitions>
  <inkml:trace contextRef="#ctx0" brushRef="#br0">0 0 24575,'0'0'0,"0"0"0,0 0 0,0 0 0,0 0 0,0 0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4:39.506"/>
    </inkml:context>
    <inkml:brush xml:id="br0">
      <inkml:brushProperty name="width" value="0.1" units="cm"/>
      <inkml:brushProperty name="height" value="0.1" units="cm"/>
      <inkml:brushProperty name="color" value="#E71224"/>
    </inkml:brush>
  </inkml:definitions>
  <inkml:trace contextRef="#ctx0" brushRef="#br0">135 1 24575,'-7'7'0,"-37"34"0,32-32 0,23-25 0,-8 12 0,0 1 0,0-1 0,0 1 0,1 0 0,-1 0 0,1 0 0,0 1 0,0-1 0,0 1 0,0 0 0,0 0 0,0 1 0,1-1 0,-1 1 0,1 0 0,-1 0 0,1 0 0,-1 0 0,1 1 0,0 0 0,-1 0 0,10 2 0,-11-2 0,1 2 0,0-1 0,-1 0 0,1 1 0,-1-1 0,0 1 0,1 0 0,-1 0 0,0 1 0,0-1 0,0 1 0,0-1 0,-1 1 0,1 0 0,-1 0 0,0 0 0,0 0 0,0 0 0,0 1 0,0-1 0,0 1 0,-1-1 0,0 1 0,0 0 0,0-1 0,0 1 0,-1 0 0,1 4 0,0 12 0,0 1 0,-2 0 0,0 0 0,-1 0 0,-2-1 0,0 1 0,-1-1 0,-9 23 0,10-28 0,-2-1 0,0-1 0,-1 1 0,0-1 0,-1 0 0,0-1 0,-1 0 0,-1 0 0,0-1 0,0 0 0,-1-1 0,-14 11 0,21-19 0,1 1 0,0-2 0,0 1 0,-1 0 0,1-1 0,-1 1 0,1-1 0,-1 0 0,0 0 0,1 0 0,-1-1 0,0 1 0,0-1 0,1 0 0,-1 0 0,0 0 0,-6-2 0,8 1 0,0 0 0,0 0 0,0 0 0,0 0 0,1 0 0,-1-1 0,0 1 0,1-1 0,-1 1 0,1-1 0,-1 1 0,1-1 0,0 0 0,-1 0 0,1 0 0,0 0 0,0 0 0,1 0 0,-1 0 0,0 0 0,1 0 0,-1 0 0,1 0 0,0-1 0,-1 1 0,1 0 0,0 0 0,1 0 0,-1-1 0,0 1 0,1-2 0,0-4 0,0 0 0,1 1 0,0-1 0,1 0 0,-1 1 0,1 0 0,1-1 0,0 1 0,-1 1 0,2-1 0,-1 0 0,1 1 0,0 0 0,9-7 0,-12 10 0,0 1 0,1 0 0,-1 0 0,1 0 0,-1 1 0,1-1 0,0 0 0,0 1 0,0 0 0,0 0 0,0 0 0,0 0 0,0 0 0,0 1 0,0-1 0,0 1 0,1 0 0,-1 0 0,0 0 0,0 0 0,0 1 0,0-1 0,1 1 0,-1 0 0,0-1 0,0 2 0,0-1 0,0 0 0,-1 1 0,1-1 0,0 1 0,0 0 0,-1 0 0,0 0 0,1 0 0,-1 0 0,3 4 0,2 2 0,-1 0 0,-1 1 0,0-1 0,7 17 0,-9-19 0,-1 0 0,1 0 0,0 0 0,0 0 0,0-1 0,1 0 0,0 1 0,0-1 0,0-1 0,1 1 0,0-1 0,0 1 0,8 4 0,-8-8 0,0 0 0,0-1 0,0 0 0,0 0 0,-1 0 0,1-1 0,0 0 0,0 1 0,0-2 0,0 1 0,-1-1 0,1 1 0,-1-1 0,7-4 0,3 0 0,24-9-1365,-6 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00:09:45.8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87 294,'344'-2,"362"5,-699-3,49 4,-54-4,0 0,-1 0,1 0,0 1,0-1,0 1,-1-1,1 1,0-1,-1 1,1 0,0 0,-1 0,1 0,-1 0,0 0,1 1,-1-1,0 0,1 1,-1-1,2 3,-4-2,1-1,-1 0,1 0,-1 0,0 0,1 0,-1 1,0-1,0-1,0 1,0 0,1 0,-1 0,-1 0,1-1,0 1,0 0,0-1,0 1,0-1,0 1,-1-1,1 0,0 1,0-1,-1 0,1 0,0 0,-2 0,-44 6,46-6,-323 37,-73 4,137-37,235 0,25-4,-1 0,1 0,0 1,0-1,0 0,0 0,0 0,0 0,0 0,0 0,0 1,0-1,0 0,0 0,0 0,0 0,0 0,0 1,0-1,0 0,0 0,0 0,0 0,0 0,0 1,0-1,0 0,0 0,0 0,0 0,0 0,0 0,0 1,0-1,1 0,-1 0,0 0,0 0,0 0,0 0,0 0,0 0,0 0,1 1,-1-1,0 0,0 0,0 0,0 0,0 0,1 0,-1 0,0 0,0 0,0 0,0 0,0 0,1 0,-1 0,0 0,0 0,0 0,44 8,-13-4,-1-3,1 0,0-2,0-1,-1-1,51-13,-73 14,1-1,-1 0,0-1,0 1,0-1,0-1,-1 0,0 0,0 0,0-1,0 0,-1 0,0-1,-1 0,1 0,-1 0,0 0,-1-1,0 0,0 0,-1 0,0 0,0-1,-1 1,0-1,-1 0,2-16,-2 14,-1-1,0 1,0 0,-1-1,-4-17,4 24,-1 1,0-1,0 1,0-1,0 1,-1 0,0 0,0 0,0 0,0 1,0-1,-1 1,0-1,1 1,-8-3,-11-7,0 2,-1 1,0 0,-1 2,0 1,-1 1,1 1,-33-3,-24 2,-85 5,95 2,129-2,-29-1,0 2,0 1,30 6,-35-1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4:39.960"/>
    </inkml:context>
    <inkml:brush xml:id="br0">
      <inkml:brushProperty name="width" value="0.1" units="cm"/>
      <inkml:brushProperty name="height" value="0.1" units="cm"/>
      <inkml:brushProperty name="color" value="#E71224"/>
    </inkml:brush>
  </inkml:definitions>
  <inkml:trace contextRef="#ctx0" brushRef="#br0">0 1 24575,'0'0'0,"0"0"0,0 0 0,0 0 0,0 0 0,0 0 0,0 0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4:44.201"/>
    </inkml:context>
    <inkml:brush xml:id="br0">
      <inkml:brushProperty name="width" value="0.1" units="cm"/>
      <inkml:brushProperty name="height" value="0.1" units="cm"/>
      <inkml:brushProperty name="color" value="#E71224"/>
    </inkml:brush>
  </inkml:definitions>
  <inkml:trace contextRef="#ctx0" brushRef="#br0">0 180 24575,'2'-5'0,"0"0"0,1 1 0,-1-1 0,1 1 0,0 0 0,0 0 0,0 0 0,0 0 0,1 1 0,0-1 0,5-3 0,1-3 0,4-3 0,-1 0 0,2 1 0,-1 1 0,2 0 0,-1 1 0,29-13 0,-35 19 0,1 0 0,-1 1 0,1 0 0,0 0 0,0 1 0,0 0 0,0 1 0,1 0 0,-1 1 0,0 0 0,0 1 0,0 0 0,17 3 0,-24-3 0,0 0 0,0 0 0,0 0 0,0 0 0,0 0 0,-1 1 0,1-1 0,0 1 0,-1 0 0,1 0 0,-1 0 0,0 0 0,0 0 0,0 1 0,0-1 0,0 1 0,0-1 0,0 1 0,-1-1 0,2 5 0,-1-2 0,-1 0 0,1 1 0,-1 0 0,-1-1 0,1 1 0,-1-1 0,0 1 0,0 0 0,-1-1 0,-1 9 0,-3 6 0,0 0 0,-2 0 0,0-1 0,-1 1 0,-12 17 0,13-21 0,-1-1 0,-1-1 0,-1 1 0,0-1 0,-1-1 0,0 0 0,-1 0 0,-19 15 0,63-79 0,-30 48 0,0 1 0,1-1 0,-1 0 0,1 1 0,0 0 0,-1-1 0,1 1 0,0 0 0,0 1 0,1-1 0,-1 0 0,0 1 0,1 0 0,-1 0 0,0 0 0,1 0 0,-1 0 0,1 1 0,0 0 0,-1-1 0,1 1 0,3 1 0,-4 0 0,0 0 0,0 0 0,0 0 0,-1 0 0,1 0 0,-1 1 0,1-1 0,-1 1 0,1 0 0,-1 0 0,0 0 0,0 0 0,0 0 0,0 0 0,0 1 0,-1-1 0,1 1 0,-1-1 0,1 1 0,-1 0 0,0-1 0,0 1 0,0 0 0,0 0 0,-1 0 0,1 0 0,-1 4 0,1 1 0,-1 1 0,-1-1 0,1 0 0,-2 1 0,1-1 0,-1 0 0,0 0 0,-1 0 0,1 0 0,-2 0 0,1 0 0,-1-1 0,0 0 0,-1 0 0,0 0 0,0 0 0,0-1 0,-1 1 0,-8 6 0,-4 4 0,0-2 0,-1 0 0,0-1 0,-1-1 0,-35 17 0,53-28 0,-1-1 0,1 0 0,-1 0 0,1 0 0,-1 0 0,1 0 0,-1 0 0,0-1 0,0 1 0,1-1 0,-1 0 0,0 0 0,0 0 0,1 0 0,-1 0 0,0-1 0,0 1 0,1-1 0,-1 0 0,-4-1 0,2-1 0,1-1 0,0 1 0,0-1 0,0 0 0,1 0 0,-1 0 0,1-1 0,0 1 0,-4-9 0,-11-20-1365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5:46.124"/>
    </inkml:context>
    <inkml:brush xml:id="br0">
      <inkml:brushProperty name="width" value="0.1" units="cm"/>
      <inkml:brushProperty name="height" value="0.1" units="cm"/>
      <inkml:brushProperty name="color" value="#E71224"/>
    </inkml:brush>
  </inkml:definitions>
  <inkml:trace contextRef="#ctx0" brushRef="#br0">1 0 24575,'0'0'0,"0"0"0,0 0 0,0 0 0,1 0 0,0 0 0,3 0 0,-1 0 0,5 3 0,3 1 0,0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5:48.029"/>
    </inkml:context>
    <inkml:brush xml:id="br0">
      <inkml:brushProperty name="width" value="0.1" units="cm"/>
      <inkml:brushProperty name="height" value="0.1" units="cm"/>
      <inkml:brushProperty name="color" value="#E71224"/>
    </inkml:brush>
  </inkml:definitions>
  <inkml:trace contextRef="#ctx0" brushRef="#br0">267 0 24575,'-1'8'0,"-1"-1"0,0 0 0,0 1 0,0-1 0,-1 0 0,0 0 0,0-1 0,-5 8 0,-4 9 0,-9 23 0,-31 68 0,-68 110 0,115-217 0,4-4 0,-1 1 0,1-1 0,-1 0 0,0-1 0,0 1 0,0 0 0,-1-1 0,1 1 0,0-1 0,-1 1 0,0-1 0,-3 2 0,27-32 0,-15 24 0,-1 1 0,1 0 0,0 0 0,0 0 0,0 1 0,1 0 0,-1 0 0,0 1 0,1-1 0,-1 1 0,1 1 0,11 0 0,5 1 0,0 2 0,31 7 0,-37-6 0,1-1 0,-1 0 0,1-1 0,25-1 0,-37-2 11,0-1 0,0 0 0,0 0 0,0 0-1,0-1 1,10-5 0,8-5-1452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5:48.573"/>
    </inkml:context>
    <inkml:brush xml:id="br0">
      <inkml:brushProperty name="width" value="0.1" units="cm"/>
      <inkml:brushProperty name="height" value="0.1" units="cm"/>
      <inkml:brushProperty name="color" value="#E71224"/>
    </inkml:brush>
  </inkml:definitions>
  <inkml:trace contextRef="#ctx0" brushRef="#br0">0 1 24575,'0'0'0,"9"26"0,5 33 0,-2 1 0,-3 0 0,-3 1 0,-1 89 0,7 75 0,-10-215 0,2 31 0,1 1 0,3-2 0,22 72 0,-30-111-27,1-1 0,-1 1-1,0-1 1,0 1 0,0-1-1,0 1 1,0-1 0,1 1 0,-1-1-1,0 1 1,0-1 0,1 1-1,-1-1 1,0 1 0,1-1-1,-1 0 1,1 1 0,-1-1-1,0 1 1,1-1 0,-1 0 0,1 0-1,-1 1 1,1-1 0,-1 0-1,1 0 1,-1 1 0,1-1-1,-1 0 1,1 0 0,-1 0-1,1 0 1,-1 0 0,1 0 0,-1 0-1,1 0 1,0 0 0,-1 0-1,1 0 1,-1 0 0,1-1-1,-1 1 1,1 0 0,-1 0-1,1 0 1,-1-1 0,1 1 0,-1 0-1,1-1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5:48.937"/>
    </inkml:context>
    <inkml:brush xml:id="br0">
      <inkml:brushProperty name="width" value="0.1" units="cm"/>
      <inkml:brushProperty name="height" value="0.1" units="cm"/>
      <inkml:brushProperty name="color" value="#E71224"/>
    </inkml:brush>
  </inkml:definitions>
  <inkml:trace contextRef="#ctx0" brushRef="#br0">1 1 24575,'0'0'0,"0"0"0,1 0 0,0 0 0,0 0 0,0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5:58.937"/>
    </inkml:context>
    <inkml:brush xml:id="br0">
      <inkml:brushProperty name="width" value="0.1" units="cm"/>
      <inkml:brushProperty name="height" value="0.1" units="cm"/>
      <inkml:brushProperty name="color" value="#E71224"/>
    </inkml:brush>
  </inkml:definitions>
  <inkml:trace contextRef="#ctx0" brushRef="#br0">15 0 24575,'0'0'0,"-2"30"0,-8 94 0,7 213 0,3-336 0,0-1 0,0 1 0,0 0 0,0-1 0,0 1 0,0 0 0,1-1 0,-1 1 0,0-1 0,0 1 0,0 0 0,1-1 0,-1 1 0,0-1 0,0 1 0,1-1 0,-1 1 0,0-1 0,1 1 0,-1-1 0,1 1 0,-1-1 0,1 0 0,-1 1 0,1-1 0,-1 0 0,1 1 0,-1-1 0,2 1 0,19-6 0,24-26 0,-38 26 0,30-23 0,57-41 0,-85 64 0,-1 0 0,1 1 0,0 0 0,0 0 0,1 1 0,-1 0 0,1 0 0,0 1 0,12-1 0,-18 3 0,0 0 0,0 0 0,0 0 0,0 1 0,0-1 0,0 1 0,1 0 0,-1 0 0,-1 0 0,1 1 0,0-1 0,0 1 0,0 0 0,-1 0 0,1 0 0,-1 1 0,0-1 0,0 1 0,5 5 0,-4-3 0,0 1 0,-1 0 0,1-1 0,-1 2 0,-1-1 0,1 0 0,-1 1 0,0-1 0,0 1 0,1 13 0,-1 2 0,-2 1 0,0-1 0,-1 0 0,-1 1 0,-1-1 0,-8 26 0,5-24 0,-2-1 0,0 1 0,-2-1 0,-15 25 0,19-36 0,-1-1 0,-1 0 0,0-1 0,0 0 0,-1 0 0,0-1 0,-1 0 0,0 0 0,-18 11 0,26-19-47,-1 0 0,0 0 0,0 0 0,0 0 0,1-1 0,-1 1 0,0-1 0,0 0 0,0 0-1,0 0 1,0 0 0,0 0 0,1-1 0,-1 1 0,0-1 0,0 0 0,0 0 0,1 0 0,-1 0 0,0 0 0,1-1 0,-1 1-1,1-1 1,0 1 0,-1-1 0,1 0 0,0 0 0,-2-2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6:00.524"/>
    </inkml:context>
    <inkml:brush xml:id="br0">
      <inkml:brushProperty name="width" value="0.1" units="cm"/>
      <inkml:brushProperty name="height" value="0.1" units="cm"/>
      <inkml:brushProperty name="color" value="#E71224"/>
    </inkml:brush>
  </inkml:definitions>
  <inkml:trace contextRef="#ctx0" brushRef="#br0">1 75 24575,'27'-2'0,"-1"-1"0,1-1 0,29-9 0,1 1 0,11-3-58,-37 7-269,1 2 0,0 1 1,52-2-1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6:02.970"/>
    </inkml:context>
    <inkml:brush xml:id="br0">
      <inkml:brushProperty name="width" value="0.1" units="cm"/>
      <inkml:brushProperty name="height" value="0.1" units="cm"/>
      <inkml:brushProperty name="color" value="#E71224"/>
    </inkml:brush>
  </inkml:definitions>
  <inkml:trace contextRef="#ctx0" brushRef="#br0">44 0 24575,'-43'0'-1365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19:29:00.8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59 1,'10'0,"10"-1,0 1,0 1,0 1,0 1,0 0,25 9,102 46,-59-22,96 26,-22-25,318 31,169-37,14-32,-260-3,-256 6,-47 2,-1-5,141-20,-194 7,-46 14,0 0,1 0,-1 0,0 0,0 0,0-1,1 1,-1 0,0 0,0 0,0 0,1 0,-1 0,0-1,0 1,0 0,1 0,-1 0,0-1,0 1,0 0,0 0,0 0,0-1,0 1,0 0,1 0,-1-1,0 1,0 0,0 0,0 0,0-1,0 1,0 0,0 0,0-1,0 1,-1 0,1 0,0-1,0 1,0 0,0 0,0 0,0-1,-27-6,-81-1,-122 7,97 3,-223-3,-524 5,741 2,-173 30,-130 55,397-83,0-2,-86 1,-30 3,22 2,-178-8,194-5,120 2,1-1,-1 0,0 0,1 0,-1 0,1-1,-1 1,0-1,1 0,-1 1,1-1,0 0,-1 0,1-1,0 1,-1 0,1-1,0 0,0 1,0-1,-2-2,3 1,1 1,-1 0,1 0,0-1,0 1,0 0,0-1,0 1,0 0,0 0,1-1,-1 1,1 0,0 0,0 0,0 0,0-1,0 1,0 1,0-1,1 0,-1 0,0 0,1 1,3-3,12-15,1 1,1 1,1 1,0 1,1 1,1 1,32-16,-11 10,0 2,1 1,54-11,-44 19,0 2,0 3,102 5,-51 1,115 12,-76-3,283 22,278 10,-57-44,-290-1,-105-12,18 0,-98 0,-4-1,-131 13,-20 0,1 0,-1 2,0 0,30 6,-48-7,1 0,-1 0,1 0,-1 0,1 0,-1 0,1 0,-1 0,1 0,-1 0,1 0,-1 0,0 1,1-1,-1 0,1 0,-1 1,1-1,-1 0,0 1,1-1,-1 0,0 1,1-1,-1 0,0 1,0-1,1 1,-1-1,0 0,0 1,0-1,0 1,1-1,-1 1,0-1,0 1,0-1,0 1,0-1,0 1,0 0,-1 0,-1 0,1 1,0-1,0 0,-1 0,1 0,0 0,-1 0,1-1,-1 1,0 0,1-1,-2 1,-82 24,-1-3,-1-4,-158 11,-180-21,60-2,-564 10,836-17,-413 30,494-28,-730 82,658-70,-5 1,-108 3,173-17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19:29:04.7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49 185,'729'-40,"38"1,-322 26,-347 4,371-19,-228 31,398-6,-446-8,129-3,-261 13,113-18,-104 12,0 3,94 7,-37 0,-45-5,91 4,-165-1,1 0,-1 0,1 1,-1 0,0 1,0-1,0 2,0-1,0 1,-1 0,0 1,1 0,11 11,-15-12,-1 0,0 0,1 1,-2-1,1 1,0 0,-1 0,0 0,0 0,-1 0,1 0,-1 1,0-1,-1 0,1 1,-1-1,0 1,0-1,-1 0,1 1,-1-1,-4 10,2-4,-2 0,1 0,-2 0,1-1,-1 0,-1 0,0 0,0-1,-1 0,0-1,-1 1,-10 7,8-7,-1-1,-1 1,0-2,0 0,0 0,-1-1,0-1,0-1,-20 5,-68 5,-132 2,-108-17,128-1,171 1,-20 0,0 3,-113 18,65 1,0-4,-1-6,-117-2,-43 3,18 0,-158 3,50-7,50-5,208 10,62-7,-59 1,-812-8,909 1,-1 0,1 0,-1 0,1-1,0 0,-1 0,1 0,0 0,-1 0,1-1,0 0,0 0,0 0,1 0,-1-1,-5-4,5 2,1 1,0-1,0 1,0-1,1 0,-1 0,1 0,1 0,-1 0,1-1,0 1,0-1,-1-7,0-51,3 51,-1 0,0 0,-1 0,-1 0,0 0,-1 0,-8-23,-9-7,8 20,1 0,2-1,0 0,-8-37,17 59,0 1,-1-1,1 1,0-1,0 1,0-1,0 0,1 1,-1-1,0 1,1-1,-1 1,1-1,-1 1,1-1,0 1,-1 0,1-1,0 1,0 0,0 0,0-1,0 1,0 0,0 0,1 0,-1 0,0 0,2 0,4-2,0 0,1 1,-1 0,0 0,12-1,77-8,168 3,-166 8,989 1,-840 1,-156-2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19:29:08.2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286 363,'59'1,"1"-3,0-2,117-25,-69 6,131-11,-94 16,296-30,-156 3,-172 24,-79 15,26-5,119-7,-89 13,153-29,-158 19,1 3,98 0,69 0,-20 0,-130 10,152 5,-250-1,-1-1,1 1,0 0,-1 0,1 0,-1 0,0 1,0 0,0 0,0 0,0 0,-1 1,1-1,-1 1,0 0,0 0,0 0,-1 1,0-1,1 1,0 4,0-4,0 1,-1 0,0-1,0 1,-1 0,0 0,0 0,0 1,0-1,-1 0,0 0,-1 0,1 0,-1 0,0 0,-4 11,-1-7,-1 0,0-1,0 0,-1 0,0 0,-1-1,0 0,0-1,-1 0,0 0,-20 9,-8 2,0-1,-44 12,29-11,-2-1,0-3,0-3,-1-2,-70 3,67-12,-326 11,-247 2,398-16,-787 3,822 15,61-2,-64 11,-21 1,212-24,-37 2,46-3,-1 0,1 1,-1-1,1 1,0 0,-1 0,1 0,0 0,-1 0,1 0,0 1,0-1,0 1,-3 2,5-3,0 0,0 0,0 0,0 0,0-1,0 1,0 0,0 0,0 0,0 0,1 0,-1-1,0 1,1 0,-1 0,1-1,-1 1,1 0,-1 0,1-1,-1 1,1-1,0 1,-1 0,1-1,0 1,-1-1,1 0,0 1,0-1,0 1,1-1,34 20,-30-18,63 29,2-4,0-3,133 27,227 11,-14-26,2-17,645-56,-847 13,404-99,-550 103,47-12,-50 17,96-33,-140 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19:29:14.4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0 259,'34'0,"96"0,169-21,-286 19,172-25,213-3,54-7,-101 4,659 3,-459-10,-27 1,468 41,-931 0,-1 2,1 3,107 27,-164-32,1 0,-1 0,0 0,1 1,-1-1,0 1,-1 0,1 0,0 0,-1 1,0-1,1 1,-2 0,1 0,0 0,-1 0,0 0,1 1,-2-1,1 1,-1-1,1 1,-1 0,0-1,-1 1,1 0,-1 9,0-7,0 0,0 0,0 0,-1-1,0 1,-1 0,1 0,-1 0,-1-1,1 1,-1-1,0 0,0 0,-1 0,0 0,0 0,0-1,-10 9,-18 7,0-2,-1-1,-1-1,-1-3,0 0,-1-2,0-2,-50 8,48-13,1-2,-1-2,-50-4,-111-22,-31-2,-272 24,268 5,-24 11,24-1,-1 2,-17-1,-141 6,104-16,-3 0,189 9,-50 2,-540-13,334-3,75-23,800 114,-484-84,59 10,185 5,108-59,-41 1,-50 37,125-9,401-8,-522 20,-177-1,27 1,165-20,-174 7,190 9,-152 4,656-2,-832 0,0 0,0 1,0-1,0 0,0 0,0 0,-1 0,1 0,0 0,0 0,0 1,1-1,-1 0,0 0,0 0,0 0,0 0,0 0,0 0,0 0,0 1,0-1,0 0,0 0,0 0,0 0,0 0,0 0,0 0,0 0,1 0,-1 0,0 0,0 1,0-1,0 0,0 0,0 0,0 0,1 0,-24 8,-44 13,55-17,-134 39,-201 34,195-62,-225-6,323-9,8 2,-55 9,-29 1,-38 1,-9 1,-57-17,-143 6,290 8,-14 2,-116-11,-176 11,221-1,-174-11,147-4,-3 1,-216 5,175 22,2 1,218-25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19:29:17.2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2977 78,'-53'0,"1"3,-61 10,33-4,-1-3,-131-8,73-1,-889 3,708-24,289 21,7-1,-1-1,-23-8,24 6,-45-7,-141 3,0 0,-23-1,208 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2:50.033"/>
    </inkml:context>
    <inkml:brush xml:id="br0">
      <inkml:brushProperty name="width" value="0.1" units="cm"/>
      <inkml:brushProperty name="height" value="0.1" units="cm"/>
      <inkml:brushProperty name="color" value="#E71224"/>
    </inkml:brush>
  </inkml:definitions>
  <inkml:trace contextRef="#ctx0" brushRef="#br0">119 0 24575,'-1'0'0,"1"0"0,-1 0 0,1 0 0,-1 0 0,0 0 0,1 0 0,-1 1 0,0-1 0,1 0 0,-1 0 0,1 1 0,-1-1 0,1 0 0,-1 0 0,1 1 0,-1-1 0,1 1 0,-1-1 0,1 0 0,-1 1 0,1-1 0,0 1 0,-1-1 0,1 1 0,0-1 0,-1 1 0,1 0 0,0-1 0,0 1 0,-1-1 0,1 1 0,0 0 0,-14 42 0,2 0 0,2 1 0,-7 71 0,5-31 0,0-16 0,3-25 0,2 1 0,1 0 0,3 1 0,1-1 0,5 46 0,-3-89 4,0 0 0,0 1 0,0-1 0,0 0-1,1 0 1,-1 0 0,0 1 0,1-1 0,-1 0 0,1 0-1,-1 0 1,1 0 0,0 0 0,-1 0 0,1 0-1,0 0 1,0 0 0,0 0 0,0-1 0,-1 1 0,1 0-1,0 0 1,1-1 0,0 2 0,28-1-872,-24-2 275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18:12:50.653"/>
    </inkml:context>
    <inkml:brush xml:id="br0">
      <inkml:brushProperty name="width" value="0.1" units="cm"/>
      <inkml:brushProperty name="height" value="0.1" units="cm"/>
      <inkml:brushProperty name="color" value="#E71224"/>
    </inkml:brush>
  </inkml:definitions>
  <inkml:trace contextRef="#ctx0" brushRef="#br0">0 0 24575,'1'0'0,"-1"1"0,1-1 0,-1 0 0,1 0 0,-1 1 0,1-1 0,-1 0 0,1 1 0,-1-1 0,1 1 0,-1-1 0,0 1 0,1-1 0,-1 1 0,0-1 0,1 1 0,-1-1 0,0 1 0,0-1 0,1 1 0,-1-1 0,0 1 0,0 0 0,0-1 0,0 1 0,0-1 0,0 1 0,0 0 0,0-1 0,0 1 0,0-1 0,0 1 0,0 1 0,-1-2 0,1 1 0,0 0 0,0-1 0,0 1 0,0-1 0,0 1 0,0 0 0,0-1 0,0 1 0,0 0 0,0-1 0,0 1 0,0 0 0,0-1 0,0 1 0,1 0 0,-1-1 0,0 1 0,0-1 0,1 1 0,-1-1 0,0 1 0,1 0 0,-1-1 0,1 1 0,-1-1 0,1 0 0,-1 1 0,1-1 0,-1 1 0,1-1 0,-1 0 0,1 1 0,0-1 0,-1 0 0,1 0 0,-1 1 0,1-1 0,0 0 0,-1 0 0,1 0 0,0 0 0,0 0 0,31-5-1365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58E094B-AC0C-4465-AE25-5C7E39A05E60}" type="datetimeFigureOut">
              <a:rPr lang="en-US" smtClean="0"/>
              <a:t>2/14/2023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8193F40-751E-4F50-8152-6611D8CB436D}" type="slidenum">
              <a:rPr lang="en-US" smtClean="0"/>
              <a:t>‹#›</a:t>
            </a:fld>
            <a:endParaRPr lang="en-US"/>
          </a:p>
        </p:txBody>
      </p:sp>
    </p:spTree>
    <p:extLst>
      <p:ext uri="{BB962C8B-B14F-4D97-AF65-F5344CB8AC3E}">
        <p14:creationId xmlns:p14="http://schemas.microsoft.com/office/powerpoint/2010/main" val="54817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We keep siblings together w/ same counselor.</a:t>
            </a:r>
          </a:p>
          <a:p>
            <a:pPr marL="171450" indent="-171450">
              <a:buFontTx/>
              <a:buChar char="-"/>
            </a:pPr>
            <a:r>
              <a:rPr lang="en-US"/>
              <a:t>You will have the same counselor for all of HS; will be able to see in Student Vue after schedules are made.</a:t>
            </a:r>
          </a:p>
          <a:p>
            <a:pPr marL="171450" indent="-171450">
              <a:buFontTx/>
              <a:buChar char="-"/>
            </a:pPr>
            <a:r>
              <a:rPr lang="en-US"/>
              <a:t>The LHS Guidance Department is located in the front office.</a:t>
            </a:r>
          </a:p>
        </p:txBody>
      </p:sp>
      <p:sp>
        <p:nvSpPr>
          <p:cNvPr id="4" name="Slide Number Placeholder 3"/>
          <p:cNvSpPr>
            <a:spLocks noGrp="1"/>
          </p:cNvSpPr>
          <p:nvPr>
            <p:ph type="sldNum" sz="quarter" idx="5"/>
          </p:nvPr>
        </p:nvSpPr>
        <p:spPr/>
        <p:txBody>
          <a:bodyPr/>
          <a:lstStyle/>
          <a:p>
            <a:fld id="{58193F40-751E-4F50-8152-6611D8CB436D}" type="slidenum">
              <a:rPr lang="en-US" smtClean="0"/>
              <a:t>2</a:t>
            </a:fld>
            <a:endParaRPr lang="en-US"/>
          </a:p>
        </p:txBody>
      </p:sp>
    </p:spTree>
    <p:extLst>
      <p:ext uri="{BB962C8B-B14F-4D97-AF65-F5344CB8AC3E}">
        <p14:creationId xmlns:p14="http://schemas.microsoft.com/office/powerpoint/2010/main" val="3394377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193F40-751E-4F50-8152-6611D8CB436D}" type="slidenum">
              <a:rPr lang="en-US" smtClean="0"/>
              <a:t>13</a:t>
            </a:fld>
            <a:endParaRPr lang="en-US"/>
          </a:p>
        </p:txBody>
      </p:sp>
    </p:spTree>
    <p:extLst>
      <p:ext uri="{BB962C8B-B14F-4D97-AF65-F5344CB8AC3E}">
        <p14:creationId xmlns:p14="http://schemas.microsoft.com/office/powerpoint/2010/main" val="190109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Choosing your Science Placement:</a:t>
            </a:r>
          </a:p>
          <a:p>
            <a:r>
              <a:rPr lang="en-US">
                <a:cs typeface="Calibri"/>
              </a:rPr>
              <a:t>* Biology is the placement for most of our freshmen.</a:t>
            </a:r>
          </a:p>
          <a:p>
            <a:r>
              <a:rPr lang="en-US">
                <a:cs typeface="Calibri"/>
              </a:rPr>
              <a:t>* Biology Honors is for students that are accelerated in science and math. A placement test is REQUIRED, talk to your Enrollment Counselor to get signed up if your student would like to test.</a:t>
            </a:r>
          </a:p>
        </p:txBody>
      </p:sp>
      <p:sp>
        <p:nvSpPr>
          <p:cNvPr id="4" name="Slide Number Placeholder 3"/>
          <p:cNvSpPr>
            <a:spLocks noGrp="1"/>
          </p:cNvSpPr>
          <p:nvPr>
            <p:ph type="sldNum" sz="quarter" idx="5"/>
          </p:nvPr>
        </p:nvSpPr>
        <p:spPr/>
        <p:txBody>
          <a:bodyPr/>
          <a:lstStyle/>
          <a:p>
            <a:fld id="{58193F40-751E-4F50-8152-6611D8CB436D}" type="slidenum">
              <a:rPr lang="en-US" smtClean="0"/>
              <a:t>14</a:t>
            </a:fld>
            <a:endParaRPr lang="en-US"/>
          </a:p>
        </p:txBody>
      </p:sp>
    </p:spTree>
    <p:extLst>
      <p:ext uri="{BB962C8B-B14F-4D97-AF65-F5344CB8AC3E}">
        <p14:creationId xmlns:p14="http://schemas.microsoft.com/office/powerpoint/2010/main" val="443602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mark one: </a:t>
            </a:r>
          </a:p>
          <a:p>
            <a:r>
              <a:rPr lang="en-US">
                <a:cs typeface="Calibri"/>
              </a:rPr>
              <a:t>* AFJROTC if at another PUSD High School and it requires an application and you must provide transportation.  Please e-mail your Enrollment Counselor if you need the Co-enrollment Application.</a:t>
            </a:r>
          </a:p>
        </p:txBody>
      </p:sp>
      <p:sp>
        <p:nvSpPr>
          <p:cNvPr id="4" name="Slide Number Placeholder 3"/>
          <p:cNvSpPr>
            <a:spLocks noGrp="1"/>
          </p:cNvSpPr>
          <p:nvPr>
            <p:ph type="sldNum" sz="quarter" idx="5"/>
          </p:nvPr>
        </p:nvSpPr>
        <p:spPr/>
        <p:txBody>
          <a:bodyPr/>
          <a:lstStyle/>
          <a:p>
            <a:fld id="{58193F40-751E-4F50-8152-6611D8CB436D}" type="slidenum">
              <a:rPr lang="en-US" smtClean="0"/>
              <a:t>15</a:t>
            </a:fld>
            <a:endParaRPr lang="en-US"/>
          </a:p>
        </p:txBody>
      </p:sp>
    </p:spTree>
    <p:extLst>
      <p:ext uri="{BB962C8B-B14F-4D97-AF65-F5344CB8AC3E}">
        <p14:creationId xmlns:p14="http://schemas.microsoft.com/office/powerpoint/2010/main" val="4233067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be sure you check the requirements for each electives. Read carefully. </a:t>
            </a:r>
          </a:p>
        </p:txBody>
      </p:sp>
      <p:sp>
        <p:nvSpPr>
          <p:cNvPr id="4" name="Slide Number Placeholder 3"/>
          <p:cNvSpPr>
            <a:spLocks noGrp="1"/>
          </p:cNvSpPr>
          <p:nvPr>
            <p:ph type="sldNum" sz="quarter" idx="5"/>
          </p:nvPr>
        </p:nvSpPr>
        <p:spPr/>
        <p:txBody>
          <a:bodyPr/>
          <a:lstStyle/>
          <a:p>
            <a:fld id="{58193F40-751E-4F50-8152-6611D8CB436D}" type="slidenum">
              <a:rPr lang="en-US" smtClean="0"/>
              <a:t>16</a:t>
            </a:fld>
            <a:endParaRPr lang="en-US"/>
          </a:p>
        </p:txBody>
      </p:sp>
    </p:spTree>
    <p:extLst>
      <p:ext uri="{BB962C8B-B14F-4D97-AF65-F5344CB8AC3E}">
        <p14:creationId xmlns:p14="http://schemas.microsoft.com/office/powerpoint/2010/main" val="312902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World Language is required for University admission but not for graduation. A student can take their world language credits (2) during any year but they must take BOTH I and II in the same year. If a freshmen decides to take world </a:t>
            </a:r>
            <a:r>
              <a:rPr lang="en-US" err="1">
                <a:cs typeface="Calibri"/>
              </a:rPr>
              <a:t>langauge</a:t>
            </a:r>
            <a:r>
              <a:rPr lang="en-US">
                <a:cs typeface="Calibri"/>
              </a:rPr>
              <a:t> they must list Spanish I and Spanish II on their registration form and it will take up TWO lines. </a:t>
            </a:r>
          </a:p>
          <a:p>
            <a:endParaRPr lang="en-US">
              <a:cs typeface="Calibri"/>
            </a:endParaRPr>
          </a:p>
          <a:p>
            <a:r>
              <a:rPr lang="en-US">
                <a:cs typeface="Calibri"/>
              </a:rPr>
              <a:t>If you are an athlete, your sport May have a weight training class that is highly encouraged. This includes football, wrestling, baseball and basketball. If you plan to play one of those sports and want to be in that weight training section please write down Advance Weight training and the actual sport on one of lines on your registration form. </a:t>
            </a:r>
          </a:p>
        </p:txBody>
      </p:sp>
      <p:sp>
        <p:nvSpPr>
          <p:cNvPr id="4" name="Slide Number Placeholder 3"/>
          <p:cNvSpPr>
            <a:spLocks noGrp="1"/>
          </p:cNvSpPr>
          <p:nvPr>
            <p:ph type="sldNum" sz="quarter" idx="5"/>
          </p:nvPr>
        </p:nvSpPr>
        <p:spPr/>
        <p:txBody>
          <a:bodyPr/>
          <a:lstStyle/>
          <a:p>
            <a:fld id="{58193F40-751E-4F50-8152-6611D8CB436D}" type="slidenum">
              <a:rPr lang="en-US" smtClean="0"/>
              <a:t>17</a:t>
            </a:fld>
            <a:endParaRPr lang="en-US"/>
          </a:p>
        </p:txBody>
      </p:sp>
    </p:spTree>
    <p:extLst>
      <p:ext uri="{BB962C8B-B14F-4D97-AF65-F5344CB8AC3E}">
        <p14:creationId xmlns:p14="http://schemas.microsoft.com/office/powerpoint/2010/main" val="2552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Peoria Unified School District is on Block Scheduling. Students have 4 classes per semester and 8 total for the school year. Each class is 90 minutes in length. </a:t>
            </a:r>
          </a:p>
        </p:txBody>
      </p:sp>
      <p:sp>
        <p:nvSpPr>
          <p:cNvPr id="4" name="Slide Number Placeholder 3"/>
          <p:cNvSpPr>
            <a:spLocks noGrp="1"/>
          </p:cNvSpPr>
          <p:nvPr>
            <p:ph type="sldNum" sz="quarter" idx="5"/>
          </p:nvPr>
        </p:nvSpPr>
        <p:spPr/>
        <p:txBody>
          <a:bodyPr/>
          <a:lstStyle/>
          <a:p>
            <a:fld id="{58193F40-751E-4F50-8152-6611D8CB436D}" type="slidenum">
              <a:rPr lang="en-US" smtClean="0"/>
              <a:t>4</a:t>
            </a:fld>
            <a:endParaRPr lang="en-US"/>
          </a:p>
        </p:txBody>
      </p:sp>
    </p:spTree>
    <p:extLst>
      <p:ext uri="{BB962C8B-B14F-4D97-AF65-F5344CB8AC3E}">
        <p14:creationId xmlns:p14="http://schemas.microsoft.com/office/powerpoint/2010/main" val="381938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can earn up to 32 credits by the time they graduate but only need 28 to graduate. </a:t>
            </a:r>
          </a:p>
        </p:txBody>
      </p:sp>
      <p:sp>
        <p:nvSpPr>
          <p:cNvPr id="4" name="Slide Number Placeholder 3"/>
          <p:cNvSpPr>
            <a:spLocks noGrp="1"/>
          </p:cNvSpPr>
          <p:nvPr>
            <p:ph type="sldNum" sz="quarter" idx="5"/>
          </p:nvPr>
        </p:nvSpPr>
        <p:spPr/>
        <p:txBody>
          <a:bodyPr/>
          <a:lstStyle/>
          <a:p>
            <a:fld id="{58193F40-751E-4F50-8152-6611D8CB436D}" type="slidenum">
              <a:rPr lang="en-US" smtClean="0"/>
              <a:t>5</a:t>
            </a:fld>
            <a:endParaRPr lang="en-US"/>
          </a:p>
        </p:txBody>
      </p:sp>
    </p:spTree>
    <p:extLst>
      <p:ext uri="{BB962C8B-B14F-4D97-AF65-F5344CB8AC3E}">
        <p14:creationId xmlns:p14="http://schemas.microsoft.com/office/powerpoint/2010/main" val="328103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DB94C85-C00D-4A43-9237-24BCD886896B}"/>
              </a:ext>
            </a:extLst>
          </p:cNvPr>
          <p:cNvSpPr>
            <a:spLocks noGrp="1" noChangeArrowheads="1"/>
          </p:cNvSpPr>
          <p:nvPr>
            <p:ph type="hdr" sz="quarter"/>
          </p:nvPr>
        </p:nvSpPr>
        <p:spPr>
          <a:noFill/>
        </p:spPr>
        <p:txBody>
          <a:bodyPr/>
          <a:lstStyle>
            <a:lvl1pPr defTabSz="924647">
              <a:spcBef>
                <a:spcPct val="30000"/>
              </a:spcBef>
              <a:defRPr kumimoji="1" sz="1200">
                <a:solidFill>
                  <a:schemeClr val="tx1"/>
                </a:solidFill>
                <a:latin typeface="Times New Roman" panose="02020603050405020304" pitchFamily="18" charset="0"/>
              </a:defRPr>
            </a:lvl1pPr>
            <a:lvl2pPr marL="755209" indent="-290465" defTabSz="924647">
              <a:spcBef>
                <a:spcPct val="30000"/>
              </a:spcBef>
              <a:defRPr kumimoji="1" sz="1200">
                <a:solidFill>
                  <a:schemeClr val="tx1"/>
                </a:solidFill>
                <a:latin typeface="Times New Roman" panose="02020603050405020304" pitchFamily="18" charset="0"/>
              </a:defRPr>
            </a:lvl2pPr>
            <a:lvl3pPr marL="1161860" indent="-232372" defTabSz="924647">
              <a:spcBef>
                <a:spcPct val="30000"/>
              </a:spcBef>
              <a:defRPr kumimoji="1" sz="1200">
                <a:solidFill>
                  <a:schemeClr val="tx1"/>
                </a:solidFill>
                <a:latin typeface="Times New Roman" panose="02020603050405020304" pitchFamily="18" charset="0"/>
              </a:defRPr>
            </a:lvl3pPr>
            <a:lvl4pPr marL="1626603" indent="-232372" defTabSz="924647">
              <a:spcBef>
                <a:spcPct val="30000"/>
              </a:spcBef>
              <a:defRPr kumimoji="1" sz="1200">
                <a:solidFill>
                  <a:schemeClr val="tx1"/>
                </a:solidFill>
                <a:latin typeface="Times New Roman" panose="02020603050405020304" pitchFamily="18" charset="0"/>
              </a:defRPr>
            </a:lvl4pPr>
            <a:lvl5pPr marL="2091347" indent="-232372" defTabSz="924647">
              <a:spcBef>
                <a:spcPct val="30000"/>
              </a:spcBef>
              <a:defRPr kumimoji="1" sz="1200">
                <a:solidFill>
                  <a:schemeClr val="tx1"/>
                </a:solidFill>
                <a:latin typeface="Times New Roman" panose="02020603050405020304" pitchFamily="18" charset="0"/>
              </a:defRPr>
            </a:lvl5pPr>
            <a:lvl6pPr marL="2556091"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6pPr>
            <a:lvl7pPr marL="3020835"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7pPr>
            <a:lvl8pPr marL="3485579"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8pPr>
            <a:lvl9pPr marL="3950322"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lang="en-US" altLang="en-US" sz="1000"/>
              <a:t>*</a:t>
            </a:r>
            <a:endParaRPr lang="en-US" altLang="en-US" i="0"/>
          </a:p>
        </p:txBody>
      </p:sp>
      <p:sp>
        <p:nvSpPr>
          <p:cNvPr id="107523" name="Rectangle 3">
            <a:extLst>
              <a:ext uri="{FF2B5EF4-FFF2-40B4-BE49-F238E27FC236}">
                <a16:creationId xmlns:a16="http://schemas.microsoft.com/office/drawing/2014/main" id="{C1E0988B-EE4D-4A1A-9804-95CE27D07B4D}"/>
              </a:ext>
            </a:extLst>
          </p:cNvPr>
          <p:cNvSpPr>
            <a:spLocks noGrp="1" noChangeArrowheads="1"/>
          </p:cNvSpPr>
          <p:nvPr>
            <p:ph type="dt" sz="quarter" idx="1"/>
          </p:nvPr>
        </p:nvSpPr>
        <p:spPr>
          <a:noFill/>
        </p:spPr>
        <p:txBody>
          <a:bodyPr/>
          <a:lstStyle>
            <a:lvl1pPr defTabSz="924647">
              <a:spcBef>
                <a:spcPct val="30000"/>
              </a:spcBef>
              <a:defRPr kumimoji="1" sz="1200">
                <a:solidFill>
                  <a:schemeClr val="tx1"/>
                </a:solidFill>
                <a:latin typeface="Times New Roman" panose="02020603050405020304" pitchFamily="18" charset="0"/>
              </a:defRPr>
            </a:lvl1pPr>
            <a:lvl2pPr marL="755209" indent="-290465" defTabSz="924647">
              <a:spcBef>
                <a:spcPct val="30000"/>
              </a:spcBef>
              <a:defRPr kumimoji="1" sz="1200">
                <a:solidFill>
                  <a:schemeClr val="tx1"/>
                </a:solidFill>
                <a:latin typeface="Times New Roman" panose="02020603050405020304" pitchFamily="18" charset="0"/>
              </a:defRPr>
            </a:lvl2pPr>
            <a:lvl3pPr marL="1161860" indent="-232372" defTabSz="924647">
              <a:spcBef>
                <a:spcPct val="30000"/>
              </a:spcBef>
              <a:defRPr kumimoji="1" sz="1200">
                <a:solidFill>
                  <a:schemeClr val="tx1"/>
                </a:solidFill>
                <a:latin typeface="Times New Roman" panose="02020603050405020304" pitchFamily="18" charset="0"/>
              </a:defRPr>
            </a:lvl3pPr>
            <a:lvl4pPr marL="1626603" indent="-232372" defTabSz="924647">
              <a:spcBef>
                <a:spcPct val="30000"/>
              </a:spcBef>
              <a:defRPr kumimoji="1" sz="1200">
                <a:solidFill>
                  <a:schemeClr val="tx1"/>
                </a:solidFill>
                <a:latin typeface="Times New Roman" panose="02020603050405020304" pitchFamily="18" charset="0"/>
              </a:defRPr>
            </a:lvl4pPr>
            <a:lvl5pPr marL="2091347" indent="-232372" defTabSz="924647">
              <a:spcBef>
                <a:spcPct val="30000"/>
              </a:spcBef>
              <a:defRPr kumimoji="1" sz="1200">
                <a:solidFill>
                  <a:schemeClr val="tx1"/>
                </a:solidFill>
                <a:latin typeface="Times New Roman" panose="02020603050405020304" pitchFamily="18" charset="0"/>
              </a:defRPr>
            </a:lvl5pPr>
            <a:lvl6pPr marL="2556091"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6pPr>
            <a:lvl7pPr marL="3020835"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7pPr>
            <a:lvl8pPr marL="3485579"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8pPr>
            <a:lvl9pPr marL="3950322"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lang="en-US" altLang="en-US" sz="1000"/>
              <a:t>07/16/96</a:t>
            </a:r>
            <a:endParaRPr lang="en-US" altLang="en-US" i="0"/>
          </a:p>
        </p:txBody>
      </p:sp>
      <p:sp>
        <p:nvSpPr>
          <p:cNvPr id="107524" name="Rectangle 6">
            <a:extLst>
              <a:ext uri="{FF2B5EF4-FFF2-40B4-BE49-F238E27FC236}">
                <a16:creationId xmlns:a16="http://schemas.microsoft.com/office/drawing/2014/main" id="{69BF887B-6D26-4780-8522-31069303B17E}"/>
              </a:ext>
            </a:extLst>
          </p:cNvPr>
          <p:cNvSpPr>
            <a:spLocks noGrp="1" noChangeArrowheads="1"/>
          </p:cNvSpPr>
          <p:nvPr>
            <p:ph type="ftr" sz="quarter" idx="4"/>
          </p:nvPr>
        </p:nvSpPr>
        <p:spPr>
          <a:noFill/>
        </p:spPr>
        <p:txBody>
          <a:bodyPr/>
          <a:lstStyle>
            <a:lvl1pPr defTabSz="924647">
              <a:spcBef>
                <a:spcPct val="30000"/>
              </a:spcBef>
              <a:defRPr kumimoji="1" sz="1200">
                <a:solidFill>
                  <a:schemeClr val="tx1"/>
                </a:solidFill>
                <a:latin typeface="Times New Roman" panose="02020603050405020304" pitchFamily="18" charset="0"/>
              </a:defRPr>
            </a:lvl1pPr>
            <a:lvl2pPr marL="755209" indent="-290465" defTabSz="924647">
              <a:spcBef>
                <a:spcPct val="30000"/>
              </a:spcBef>
              <a:defRPr kumimoji="1" sz="1200">
                <a:solidFill>
                  <a:schemeClr val="tx1"/>
                </a:solidFill>
                <a:latin typeface="Times New Roman" panose="02020603050405020304" pitchFamily="18" charset="0"/>
              </a:defRPr>
            </a:lvl2pPr>
            <a:lvl3pPr marL="1161860" indent="-232372" defTabSz="924647">
              <a:spcBef>
                <a:spcPct val="30000"/>
              </a:spcBef>
              <a:defRPr kumimoji="1" sz="1200">
                <a:solidFill>
                  <a:schemeClr val="tx1"/>
                </a:solidFill>
                <a:latin typeface="Times New Roman" panose="02020603050405020304" pitchFamily="18" charset="0"/>
              </a:defRPr>
            </a:lvl3pPr>
            <a:lvl4pPr marL="1626603" indent="-232372" defTabSz="924647">
              <a:spcBef>
                <a:spcPct val="30000"/>
              </a:spcBef>
              <a:defRPr kumimoji="1" sz="1200">
                <a:solidFill>
                  <a:schemeClr val="tx1"/>
                </a:solidFill>
                <a:latin typeface="Times New Roman" panose="02020603050405020304" pitchFamily="18" charset="0"/>
              </a:defRPr>
            </a:lvl4pPr>
            <a:lvl5pPr marL="2091347" indent="-232372" defTabSz="924647">
              <a:spcBef>
                <a:spcPct val="30000"/>
              </a:spcBef>
              <a:defRPr kumimoji="1" sz="1200">
                <a:solidFill>
                  <a:schemeClr val="tx1"/>
                </a:solidFill>
                <a:latin typeface="Times New Roman" panose="02020603050405020304" pitchFamily="18" charset="0"/>
              </a:defRPr>
            </a:lvl5pPr>
            <a:lvl6pPr marL="2556091"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6pPr>
            <a:lvl7pPr marL="3020835"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7pPr>
            <a:lvl8pPr marL="3485579"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8pPr>
            <a:lvl9pPr marL="3950322"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lang="en-US" altLang="en-US" sz="1000"/>
              <a:t>*</a:t>
            </a:r>
            <a:endParaRPr lang="en-US" altLang="en-US" i="0"/>
          </a:p>
        </p:txBody>
      </p:sp>
      <p:sp>
        <p:nvSpPr>
          <p:cNvPr id="107525" name="Rectangle 7">
            <a:extLst>
              <a:ext uri="{FF2B5EF4-FFF2-40B4-BE49-F238E27FC236}">
                <a16:creationId xmlns:a16="http://schemas.microsoft.com/office/drawing/2014/main" id="{E007CD1B-E94D-4E69-8A46-275ACD0D7F48}"/>
              </a:ext>
            </a:extLst>
          </p:cNvPr>
          <p:cNvSpPr>
            <a:spLocks noGrp="1" noChangeArrowheads="1"/>
          </p:cNvSpPr>
          <p:nvPr>
            <p:ph type="sldNum" sz="quarter" idx="5"/>
          </p:nvPr>
        </p:nvSpPr>
        <p:spPr>
          <a:noFill/>
        </p:spPr>
        <p:txBody>
          <a:bodyPr/>
          <a:lstStyle>
            <a:lvl1pPr defTabSz="924647">
              <a:spcBef>
                <a:spcPct val="30000"/>
              </a:spcBef>
              <a:defRPr kumimoji="1" sz="1200">
                <a:solidFill>
                  <a:schemeClr val="tx1"/>
                </a:solidFill>
                <a:latin typeface="Times New Roman" panose="02020603050405020304" pitchFamily="18" charset="0"/>
              </a:defRPr>
            </a:lvl1pPr>
            <a:lvl2pPr marL="755209" indent="-290465" defTabSz="924647">
              <a:spcBef>
                <a:spcPct val="30000"/>
              </a:spcBef>
              <a:defRPr kumimoji="1" sz="1200">
                <a:solidFill>
                  <a:schemeClr val="tx1"/>
                </a:solidFill>
                <a:latin typeface="Times New Roman" panose="02020603050405020304" pitchFamily="18" charset="0"/>
              </a:defRPr>
            </a:lvl2pPr>
            <a:lvl3pPr marL="1161860" indent="-232372" defTabSz="924647">
              <a:spcBef>
                <a:spcPct val="30000"/>
              </a:spcBef>
              <a:defRPr kumimoji="1" sz="1200">
                <a:solidFill>
                  <a:schemeClr val="tx1"/>
                </a:solidFill>
                <a:latin typeface="Times New Roman" panose="02020603050405020304" pitchFamily="18" charset="0"/>
              </a:defRPr>
            </a:lvl3pPr>
            <a:lvl4pPr marL="1626603" indent="-232372" defTabSz="924647">
              <a:spcBef>
                <a:spcPct val="30000"/>
              </a:spcBef>
              <a:defRPr kumimoji="1" sz="1200">
                <a:solidFill>
                  <a:schemeClr val="tx1"/>
                </a:solidFill>
                <a:latin typeface="Times New Roman" panose="02020603050405020304" pitchFamily="18" charset="0"/>
              </a:defRPr>
            </a:lvl4pPr>
            <a:lvl5pPr marL="2091347" indent="-232372" defTabSz="924647">
              <a:spcBef>
                <a:spcPct val="30000"/>
              </a:spcBef>
              <a:defRPr kumimoji="1" sz="1200">
                <a:solidFill>
                  <a:schemeClr val="tx1"/>
                </a:solidFill>
                <a:latin typeface="Times New Roman" panose="02020603050405020304" pitchFamily="18" charset="0"/>
              </a:defRPr>
            </a:lvl5pPr>
            <a:lvl6pPr marL="2556091"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6pPr>
            <a:lvl7pPr marL="3020835"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7pPr>
            <a:lvl8pPr marL="3485579"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8pPr>
            <a:lvl9pPr marL="3950322"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lang="en-US" altLang="en-US" sz="1000"/>
              <a:t>##</a:t>
            </a:r>
            <a:endParaRPr lang="en-US" altLang="en-US" i="0"/>
          </a:p>
        </p:txBody>
      </p:sp>
      <p:sp>
        <p:nvSpPr>
          <p:cNvPr id="107526" name="Rectangle 2">
            <a:extLst>
              <a:ext uri="{FF2B5EF4-FFF2-40B4-BE49-F238E27FC236}">
                <a16:creationId xmlns:a16="http://schemas.microsoft.com/office/drawing/2014/main" id="{4DECE3E9-BFF3-4343-A501-6781E6D6E6DB}"/>
              </a:ext>
            </a:extLst>
          </p:cNvPr>
          <p:cNvSpPr>
            <a:spLocks noGrp="1" noRot="1" noChangeAspect="1" noChangeArrowheads="1" noTextEdit="1"/>
          </p:cNvSpPr>
          <p:nvPr>
            <p:ph type="sldImg"/>
          </p:nvPr>
        </p:nvSpPr>
        <p:spPr>
          <a:xfrm>
            <a:off x="1181100" y="696913"/>
            <a:ext cx="4649788" cy="3486150"/>
          </a:xfrm>
          <a:ln/>
        </p:spPr>
      </p:sp>
      <p:sp>
        <p:nvSpPr>
          <p:cNvPr id="107527" name="Rectangle 3">
            <a:extLst>
              <a:ext uri="{FF2B5EF4-FFF2-40B4-BE49-F238E27FC236}">
                <a16:creationId xmlns:a16="http://schemas.microsoft.com/office/drawing/2014/main" id="{B862B280-DBFD-47B8-9B1B-A203D02FDDAC}"/>
              </a:ext>
            </a:extLst>
          </p:cNvPr>
          <p:cNvSpPr>
            <a:spLocks noGrp="1" noChangeArrowheads="1"/>
          </p:cNvSpPr>
          <p:nvPr>
            <p:ph type="body" idx="1"/>
          </p:nvPr>
        </p:nvSpPr>
        <p:spPr>
          <a:xfrm>
            <a:off x="934830" y="4416312"/>
            <a:ext cx="5140743" cy="4183621"/>
          </a:xfrm>
          <a:noFill/>
        </p:spPr>
        <p:txBody>
          <a:bodyPr/>
          <a:lstStyle/>
          <a:p>
            <a:pPr defTabSz="929488"/>
            <a:r>
              <a:rPr lang="en-US" altLang="en-US">
                <a:cs typeface="Calibri"/>
              </a:rPr>
              <a:t>Students must earn 28 credits for graduation. Please note the difference in graduation requirements </a:t>
            </a:r>
            <a:r>
              <a:rPr lang="en-US" altLang="en-US" u="sng">
                <a:cs typeface="Calibri"/>
              </a:rPr>
              <a:t>verses</a:t>
            </a:r>
            <a:r>
              <a:rPr lang="en-US" altLang="en-US">
                <a:cs typeface="Calibri"/>
              </a:rPr>
              <a:t> University entrance requirements. The main difference is the World Language requirement and Universities usually require all C’s or better in the 16 core classes. </a:t>
            </a:r>
          </a:p>
        </p:txBody>
      </p:sp>
    </p:spTree>
    <p:extLst>
      <p:ext uri="{BB962C8B-B14F-4D97-AF65-F5344CB8AC3E}">
        <p14:creationId xmlns:p14="http://schemas.microsoft.com/office/powerpoint/2010/main" val="91492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D863D41B-4E45-419F-82A2-D9ED7E7249E3}"/>
              </a:ext>
            </a:extLst>
          </p:cNvPr>
          <p:cNvSpPr>
            <a:spLocks noGrp="1" noChangeArrowheads="1"/>
          </p:cNvSpPr>
          <p:nvPr>
            <p:ph type="hdr" sz="quarter"/>
          </p:nvPr>
        </p:nvSpPr>
        <p:spPr>
          <a:noFill/>
        </p:spPr>
        <p:txBody>
          <a:bodyPr/>
          <a:lstStyle>
            <a:lvl1pPr defTabSz="924647">
              <a:spcBef>
                <a:spcPct val="30000"/>
              </a:spcBef>
              <a:defRPr kumimoji="1" sz="1200">
                <a:solidFill>
                  <a:schemeClr val="tx1"/>
                </a:solidFill>
                <a:latin typeface="Times New Roman" panose="02020603050405020304" pitchFamily="18" charset="0"/>
              </a:defRPr>
            </a:lvl1pPr>
            <a:lvl2pPr marL="755209" indent="-290465" defTabSz="924647">
              <a:spcBef>
                <a:spcPct val="30000"/>
              </a:spcBef>
              <a:defRPr kumimoji="1" sz="1200">
                <a:solidFill>
                  <a:schemeClr val="tx1"/>
                </a:solidFill>
                <a:latin typeface="Times New Roman" panose="02020603050405020304" pitchFamily="18" charset="0"/>
              </a:defRPr>
            </a:lvl2pPr>
            <a:lvl3pPr marL="1161860" indent="-232372" defTabSz="924647">
              <a:spcBef>
                <a:spcPct val="30000"/>
              </a:spcBef>
              <a:defRPr kumimoji="1" sz="1200">
                <a:solidFill>
                  <a:schemeClr val="tx1"/>
                </a:solidFill>
                <a:latin typeface="Times New Roman" panose="02020603050405020304" pitchFamily="18" charset="0"/>
              </a:defRPr>
            </a:lvl3pPr>
            <a:lvl4pPr marL="1626603" indent="-232372" defTabSz="924647">
              <a:spcBef>
                <a:spcPct val="30000"/>
              </a:spcBef>
              <a:defRPr kumimoji="1" sz="1200">
                <a:solidFill>
                  <a:schemeClr val="tx1"/>
                </a:solidFill>
                <a:latin typeface="Times New Roman" panose="02020603050405020304" pitchFamily="18" charset="0"/>
              </a:defRPr>
            </a:lvl4pPr>
            <a:lvl5pPr marL="2091347" indent="-232372" defTabSz="924647">
              <a:spcBef>
                <a:spcPct val="30000"/>
              </a:spcBef>
              <a:defRPr kumimoji="1" sz="1200">
                <a:solidFill>
                  <a:schemeClr val="tx1"/>
                </a:solidFill>
                <a:latin typeface="Times New Roman" panose="02020603050405020304" pitchFamily="18" charset="0"/>
              </a:defRPr>
            </a:lvl5pPr>
            <a:lvl6pPr marL="2556091"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6pPr>
            <a:lvl7pPr marL="3020835"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7pPr>
            <a:lvl8pPr marL="3485579"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8pPr>
            <a:lvl9pPr marL="3950322"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lang="en-US" altLang="en-US" sz="1000"/>
              <a:t>*</a:t>
            </a:r>
            <a:endParaRPr lang="en-US" altLang="en-US" i="0"/>
          </a:p>
        </p:txBody>
      </p:sp>
      <p:sp>
        <p:nvSpPr>
          <p:cNvPr id="109571" name="Rectangle 3">
            <a:extLst>
              <a:ext uri="{FF2B5EF4-FFF2-40B4-BE49-F238E27FC236}">
                <a16:creationId xmlns:a16="http://schemas.microsoft.com/office/drawing/2014/main" id="{DD1BA5B7-2CE1-4B27-A88A-E589B70BCA2A}"/>
              </a:ext>
            </a:extLst>
          </p:cNvPr>
          <p:cNvSpPr>
            <a:spLocks noGrp="1" noChangeArrowheads="1"/>
          </p:cNvSpPr>
          <p:nvPr>
            <p:ph type="dt" sz="quarter" idx="1"/>
          </p:nvPr>
        </p:nvSpPr>
        <p:spPr>
          <a:noFill/>
        </p:spPr>
        <p:txBody>
          <a:bodyPr/>
          <a:lstStyle>
            <a:lvl1pPr defTabSz="924647">
              <a:spcBef>
                <a:spcPct val="30000"/>
              </a:spcBef>
              <a:defRPr kumimoji="1" sz="1200">
                <a:solidFill>
                  <a:schemeClr val="tx1"/>
                </a:solidFill>
                <a:latin typeface="Times New Roman" panose="02020603050405020304" pitchFamily="18" charset="0"/>
              </a:defRPr>
            </a:lvl1pPr>
            <a:lvl2pPr marL="755209" indent="-290465" defTabSz="924647">
              <a:spcBef>
                <a:spcPct val="30000"/>
              </a:spcBef>
              <a:defRPr kumimoji="1" sz="1200">
                <a:solidFill>
                  <a:schemeClr val="tx1"/>
                </a:solidFill>
                <a:latin typeface="Times New Roman" panose="02020603050405020304" pitchFamily="18" charset="0"/>
              </a:defRPr>
            </a:lvl2pPr>
            <a:lvl3pPr marL="1161860" indent="-232372" defTabSz="924647">
              <a:spcBef>
                <a:spcPct val="30000"/>
              </a:spcBef>
              <a:defRPr kumimoji="1" sz="1200">
                <a:solidFill>
                  <a:schemeClr val="tx1"/>
                </a:solidFill>
                <a:latin typeface="Times New Roman" panose="02020603050405020304" pitchFamily="18" charset="0"/>
              </a:defRPr>
            </a:lvl3pPr>
            <a:lvl4pPr marL="1626603" indent="-232372" defTabSz="924647">
              <a:spcBef>
                <a:spcPct val="30000"/>
              </a:spcBef>
              <a:defRPr kumimoji="1" sz="1200">
                <a:solidFill>
                  <a:schemeClr val="tx1"/>
                </a:solidFill>
                <a:latin typeface="Times New Roman" panose="02020603050405020304" pitchFamily="18" charset="0"/>
              </a:defRPr>
            </a:lvl4pPr>
            <a:lvl5pPr marL="2091347" indent="-232372" defTabSz="924647">
              <a:spcBef>
                <a:spcPct val="30000"/>
              </a:spcBef>
              <a:defRPr kumimoji="1" sz="1200">
                <a:solidFill>
                  <a:schemeClr val="tx1"/>
                </a:solidFill>
                <a:latin typeface="Times New Roman" panose="02020603050405020304" pitchFamily="18" charset="0"/>
              </a:defRPr>
            </a:lvl5pPr>
            <a:lvl6pPr marL="2556091"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6pPr>
            <a:lvl7pPr marL="3020835"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7pPr>
            <a:lvl8pPr marL="3485579"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8pPr>
            <a:lvl9pPr marL="3950322"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lang="en-US" altLang="en-US" sz="1000"/>
              <a:t>07/16/96</a:t>
            </a:r>
            <a:endParaRPr lang="en-US" altLang="en-US" i="0"/>
          </a:p>
        </p:txBody>
      </p:sp>
      <p:sp>
        <p:nvSpPr>
          <p:cNvPr id="109572" name="Rectangle 6">
            <a:extLst>
              <a:ext uri="{FF2B5EF4-FFF2-40B4-BE49-F238E27FC236}">
                <a16:creationId xmlns:a16="http://schemas.microsoft.com/office/drawing/2014/main" id="{6FD51ACD-9694-48C6-9E94-B8FA208A8F7A}"/>
              </a:ext>
            </a:extLst>
          </p:cNvPr>
          <p:cNvSpPr>
            <a:spLocks noGrp="1" noChangeArrowheads="1"/>
          </p:cNvSpPr>
          <p:nvPr>
            <p:ph type="ftr" sz="quarter" idx="4"/>
          </p:nvPr>
        </p:nvSpPr>
        <p:spPr>
          <a:noFill/>
        </p:spPr>
        <p:txBody>
          <a:bodyPr/>
          <a:lstStyle>
            <a:lvl1pPr defTabSz="924647">
              <a:spcBef>
                <a:spcPct val="30000"/>
              </a:spcBef>
              <a:defRPr kumimoji="1" sz="1200">
                <a:solidFill>
                  <a:schemeClr val="tx1"/>
                </a:solidFill>
                <a:latin typeface="Times New Roman" panose="02020603050405020304" pitchFamily="18" charset="0"/>
              </a:defRPr>
            </a:lvl1pPr>
            <a:lvl2pPr marL="755209" indent="-290465" defTabSz="924647">
              <a:spcBef>
                <a:spcPct val="30000"/>
              </a:spcBef>
              <a:defRPr kumimoji="1" sz="1200">
                <a:solidFill>
                  <a:schemeClr val="tx1"/>
                </a:solidFill>
                <a:latin typeface="Times New Roman" panose="02020603050405020304" pitchFamily="18" charset="0"/>
              </a:defRPr>
            </a:lvl2pPr>
            <a:lvl3pPr marL="1161860" indent="-232372" defTabSz="924647">
              <a:spcBef>
                <a:spcPct val="30000"/>
              </a:spcBef>
              <a:defRPr kumimoji="1" sz="1200">
                <a:solidFill>
                  <a:schemeClr val="tx1"/>
                </a:solidFill>
                <a:latin typeface="Times New Roman" panose="02020603050405020304" pitchFamily="18" charset="0"/>
              </a:defRPr>
            </a:lvl3pPr>
            <a:lvl4pPr marL="1626603" indent="-232372" defTabSz="924647">
              <a:spcBef>
                <a:spcPct val="30000"/>
              </a:spcBef>
              <a:defRPr kumimoji="1" sz="1200">
                <a:solidFill>
                  <a:schemeClr val="tx1"/>
                </a:solidFill>
                <a:latin typeface="Times New Roman" panose="02020603050405020304" pitchFamily="18" charset="0"/>
              </a:defRPr>
            </a:lvl4pPr>
            <a:lvl5pPr marL="2091347" indent="-232372" defTabSz="924647">
              <a:spcBef>
                <a:spcPct val="30000"/>
              </a:spcBef>
              <a:defRPr kumimoji="1" sz="1200">
                <a:solidFill>
                  <a:schemeClr val="tx1"/>
                </a:solidFill>
                <a:latin typeface="Times New Roman" panose="02020603050405020304" pitchFamily="18" charset="0"/>
              </a:defRPr>
            </a:lvl5pPr>
            <a:lvl6pPr marL="2556091"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6pPr>
            <a:lvl7pPr marL="3020835"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7pPr>
            <a:lvl8pPr marL="3485579"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8pPr>
            <a:lvl9pPr marL="3950322"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lang="en-US" altLang="en-US" sz="1000"/>
              <a:t>*</a:t>
            </a:r>
            <a:endParaRPr lang="en-US" altLang="en-US" i="0"/>
          </a:p>
        </p:txBody>
      </p:sp>
      <p:sp>
        <p:nvSpPr>
          <p:cNvPr id="109573" name="Rectangle 7">
            <a:extLst>
              <a:ext uri="{FF2B5EF4-FFF2-40B4-BE49-F238E27FC236}">
                <a16:creationId xmlns:a16="http://schemas.microsoft.com/office/drawing/2014/main" id="{C64B3C77-A4C7-4A23-A7CF-704D9FF64A12}"/>
              </a:ext>
            </a:extLst>
          </p:cNvPr>
          <p:cNvSpPr>
            <a:spLocks noGrp="1" noChangeArrowheads="1"/>
          </p:cNvSpPr>
          <p:nvPr>
            <p:ph type="sldNum" sz="quarter" idx="5"/>
          </p:nvPr>
        </p:nvSpPr>
        <p:spPr>
          <a:noFill/>
        </p:spPr>
        <p:txBody>
          <a:bodyPr/>
          <a:lstStyle>
            <a:lvl1pPr defTabSz="924647">
              <a:spcBef>
                <a:spcPct val="30000"/>
              </a:spcBef>
              <a:defRPr kumimoji="1" sz="1200">
                <a:solidFill>
                  <a:schemeClr val="tx1"/>
                </a:solidFill>
                <a:latin typeface="Times New Roman" panose="02020603050405020304" pitchFamily="18" charset="0"/>
              </a:defRPr>
            </a:lvl1pPr>
            <a:lvl2pPr marL="755209" indent="-290465" defTabSz="924647">
              <a:spcBef>
                <a:spcPct val="30000"/>
              </a:spcBef>
              <a:defRPr kumimoji="1" sz="1200">
                <a:solidFill>
                  <a:schemeClr val="tx1"/>
                </a:solidFill>
                <a:latin typeface="Times New Roman" panose="02020603050405020304" pitchFamily="18" charset="0"/>
              </a:defRPr>
            </a:lvl2pPr>
            <a:lvl3pPr marL="1161860" indent="-232372" defTabSz="924647">
              <a:spcBef>
                <a:spcPct val="30000"/>
              </a:spcBef>
              <a:defRPr kumimoji="1" sz="1200">
                <a:solidFill>
                  <a:schemeClr val="tx1"/>
                </a:solidFill>
                <a:latin typeface="Times New Roman" panose="02020603050405020304" pitchFamily="18" charset="0"/>
              </a:defRPr>
            </a:lvl3pPr>
            <a:lvl4pPr marL="1626603" indent="-232372" defTabSz="924647">
              <a:spcBef>
                <a:spcPct val="30000"/>
              </a:spcBef>
              <a:defRPr kumimoji="1" sz="1200">
                <a:solidFill>
                  <a:schemeClr val="tx1"/>
                </a:solidFill>
                <a:latin typeface="Times New Roman" panose="02020603050405020304" pitchFamily="18" charset="0"/>
              </a:defRPr>
            </a:lvl4pPr>
            <a:lvl5pPr marL="2091347" indent="-232372" defTabSz="924647">
              <a:spcBef>
                <a:spcPct val="30000"/>
              </a:spcBef>
              <a:defRPr kumimoji="1" sz="1200">
                <a:solidFill>
                  <a:schemeClr val="tx1"/>
                </a:solidFill>
                <a:latin typeface="Times New Roman" panose="02020603050405020304" pitchFamily="18" charset="0"/>
              </a:defRPr>
            </a:lvl5pPr>
            <a:lvl6pPr marL="2556091"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6pPr>
            <a:lvl7pPr marL="3020835"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7pPr>
            <a:lvl8pPr marL="3485579"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8pPr>
            <a:lvl9pPr marL="3950322" indent="-232372" defTabSz="924647"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lang="en-US" altLang="en-US" sz="1000"/>
              <a:t>##</a:t>
            </a:r>
            <a:endParaRPr lang="en-US" altLang="en-US" i="0"/>
          </a:p>
        </p:txBody>
      </p:sp>
      <p:sp>
        <p:nvSpPr>
          <p:cNvPr id="109574" name="Rectangle 2">
            <a:extLst>
              <a:ext uri="{FF2B5EF4-FFF2-40B4-BE49-F238E27FC236}">
                <a16:creationId xmlns:a16="http://schemas.microsoft.com/office/drawing/2014/main" id="{59AE815D-CA4E-4B94-BA5F-C30A699B3EAE}"/>
              </a:ext>
            </a:extLst>
          </p:cNvPr>
          <p:cNvSpPr>
            <a:spLocks noGrp="1" noRot="1" noChangeAspect="1" noChangeArrowheads="1" noTextEdit="1"/>
          </p:cNvSpPr>
          <p:nvPr>
            <p:ph type="sldImg"/>
          </p:nvPr>
        </p:nvSpPr>
        <p:spPr>
          <a:xfrm>
            <a:off x="1181100" y="696913"/>
            <a:ext cx="4649788" cy="3486150"/>
          </a:xfrm>
          <a:ln/>
        </p:spPr>
      </p:sp>
      <p:sp>
        <p:nvSpPr>
          <p:cNvPr id="109575" name="Rectangle 3">
            <a:extLst>
              <a:ext uri="{FF2B5EF4-FFF2-40B4-BE49-F238E27FC236}">
                <a16:creationId xmlns:a16="http://schemas.microsoft.com/office/drawing/2014/main" id="{F2B4AFE5-9B7C-40EC-AE3A-7B05984DB7B5}"/>
              </a:ext>
            </a:extLst>
          </p:cNvPr>
          <p:cNvSpPr>
            <a:spLocks noGrp="1" noChangeArrowheads="1"/>
          </p:cNvSpPr>
          <p:nvPr>
            <p:ph type="body" idx="1"/>
          </p:nvPr>
        </p:nvSpPr>
        <p:spPr>
          <a:xfrm>
            <a:off x="934830" y="4416312"/>
            <a:ext cx="5140743" cy="4183621"/>
          </a:xfrm>
          <a:noFill/>
        </p:spPr>
        <p:txBody>
          <a:bodyPr/>
          <a:lstStyle/>
          <a:p>
            <a:pPr defTabSz="929488"/>
            <a:r>
              <a:rPr lang="en-US" altLang="en-US">
                <a:cs typeface="Calibri"/>
              </a:rPr>
              <a:t>Liberty High School does offer honors classes as well as dual enrollment opportunities. Dual enrollment (DE) information is provided by the teacher once the student is enrolled in a DE class. </a:t>
            </a: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Freshmen must take the following: English, Biology, Physical Education and Math (both semesters).</a:t>
            </a:r>
          </a:p>
        </p:txBody>
      </p:sp>
      <p:sp>
        <p:nvSpPr>
          <p:cNvPr id="4" name="Slide Number Placeholder 3"/>
          <p:cNvSpPr>
            <a:spLocks noGrp="1"/>
          </p:cNvSpPr>
          <p:nvPr>
            <p:ph type="sldNum" sz="quarter" idx="5"/>
          </p:nvPr>
        </p:nvSpPr>
        <p:spPr/>
        <p:txBody>
          <a:bodyPr/>
          <a:lstStyle/>
          <a:p>
            <a:fld id="{58193F40-751E-4F50-8152-6611D8CB436D}" type="slidenum">
              <a:rPr lang="en-US" smtClean="0"/>
              <a:t>8</a:t>
            </a:fld>
            <a:endParaRPr lang="en-US"/>
          </a:p>
        </p:txBody>
      </p:sp>
    </p:spTree>
    <p:extLst>
      <p:ext uri="{BB962C8B-B14F-4D97-AF65-F5344CB8AC3E}">
        <p14:creationId xmlns:p14="http://schemas.microsoft.com/office/powerpoint/2010/main" val="298372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Notice the four classes per semester</a:t>
            </a:r>
          </a:p>
          <a:p>
            <a:pPr marL="171450" indent="-171450">
              <a:buFontTx/>
              <a:buChar char="-"/>
            </a:pPr>
            <a:r>
              <a:rPr lang="en-US">
                <a:cs typeface="Calibri"/>
              </a:rPr>
              <a:t>Math is BOTH semesters</a:t>
            </a:r>
          </a:p>
          <a:p>
            <a:pPr marL="171450" indent="-171450">
              <a:buFontTx/>
              <a:buChar char="-"/>
            </a:pPr>
            <a:r>
              <a:rPr lang="en-US">
                <a:cs typeface="Calibri"/>
              </a:rPr>
              <a:t>This student has a different lunch each semester</a:t>
            </a:r>
          </a:p>
          <a:p>
            <a:pPr marL="171450" indent="-171450">
              <a:buFontTx/>
              <a:buChar char="-"/>
            </a:pPr>
            <a:r>
              <a:rPr lang="en-US">
                <a:cs typeface="Calibri"/>
              </a:rPr>
              <a:t>Notice most classes (except math in this example) ONLY LAST 1 semester</a:t>
            </a:r>
          </a:p>
        </p:txBody>
      </p:sp>
      <p:sp>
        <p:nvSpPr>
          <p:cNvPr id="4" name="Slide Number Placeholder 3"/>
          <p:cNvSpPr>
            <a:spLocks noGrp="1"/>
          </p:cNvSpPr>
          <p:nvPr>
            <p:ph type="sldNum" sz="quarter" idx="5"/>
          </p:nvPr>
        </p:nvSpPr>
        <p:spPr/>
        <p:txBody>
          <a:bodyPr/>
          <a:lstStyle/>
          <a:p>
            <a:fld id="{58193F40-751E-4F50-8152-6611D8CB436D}" type="slidenum">
              <a:rPr lang="en-US" smtClean="0"/>
              <a:t>9</a:t>
            </a:fld>
            <a:endParaRPr lang="en-US"/>
          </a:p>
        </p:txBody>
      </p:sp>
    </p:spTree>
    <p:extLst>
      <p:ext uri="{BB962C8B-B14F-4D97-AF65-F5344CB8AC3E}">
        <p14:creationId xmlns:p14="http://schemas.microsoft.com/office/powerpoint/2010/main" val="200178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Choosing your English placement: </a:t>
            </a:r>
            <a:endParaRPr lang="en-US"/>
          </a:p>
          <a:p>
            <a:r>
              <a:rPr lang="en-US">
                <a:cs typeface="Calibri"/>
              </a:rPr>
              <a:t>In the Peoria School District the 8th grade teachers are the ones that place the 8th graders in their core class levels. </a:t>
            </a:r>
          </a:p>
          <a:p>
            <a:r>
              <a:rPr lang="en-US">
                <a:cs typeface="Calibri"/>
              </a:rPr>
              <a:t>Please choose the English level that best fits your son/daughter. </a:t>
            </a:r>
          </a:p>
          <a:p>
            <a:r>
              <a:rPr lang="en-US">
                <a:cs typeface="Calibri"/>
              </a:rPr>
              <a:t>* English Essentials is for those on an IEP, ELL Learners or those with a low reading </a:t>
            </a:r>
            <a:r>
              <a:rPr lang="en-US" err="1">
                <a:cs typeface="Calibri"/>
              </a:rPr>
              <a:t>lexile</a:t>
            </a:r>
            <a:r>
              <a:rPr lang="en-US">
                <a:cs typeface="Calibri"/>
              </a:rPr>
              <a:t>. </a:t>
            </a:r>
          </a:p>
          <a:p>
            <a:r>
              <a:rPr lang="en-US">
                <a:cs typeface="Calibri"/>
              </a:rPr>
              <a:t>* English I Extension is for those students on an IEP, or students who tend to struggle in their Language/Reading classes. These students need more time to read a novel and more guided practice when writing an essay.</a:t>
            </a:r>
          </a:p>
          <a:p>
            <a:r>
              <a:rPr lang="en-US">
                <a:cs typeface="Calibri"/>
              </a:rPr>
              <a:t>* English I is for the average student.</a:t>
            </a:r>
          </a:p>
          <a:p>
            <a:r>
              <a:rPr lang="en-US">
                <a:cs typeface="Calibri"/>
              </a:rPr>
              <a:t>* English I Honors is for the advanced English student. Reading will be completed at home and essays will be written at t higher level.</a:t>
            </a:r>
          </a:p>
          <a:p>
            <a:r>
              <a:rPr lang="en-US">
                <a:cs typeface="Calibri"/>
              </a:rPr>
              <a:t>* AIM  English I is for the gifted students. This class is also paired with AIM Global Humanties and that class will take up 1 of the electives options on the front of this form. </a:t>
            </a:r>
          </a:p>
          <a:p>
            <a:endParaRPr lang="en-US">
              <a:cs typeface="Calibri"/>
            </a:endParaRPr>
          </a:p>
        </p:txBody>
      </p:sp>
      <p:sp>
        <p:nvSpPr>
          <p:cNvPr id="4" name="Slide Number Placeholder 3"/>
          <p:cNvSpPr>
            <a:spLocks noGrp="1"/>
          </p:cNvSpPr>
          <p:nvPr>
            <p:ph type="sldNum" sz="quarter" idx="5"/>
          </p:nvPr>
        </p:nvSpPr>
        <p:spPr/>
        <p:txBody>
          <a:bodyPr/>
          <a:lstStyle/>
          <a:p>
            <a:fld id="{58193F40-751E-4F50-8152-6611D8CB436D}" type="slidenum">
              <a:rPr lang="en-US" smtClean="0"/>
              <a:t>11</a:t>
            </a:fld>
            <a:endParaRPr lang="en-US"/>
          </a:p>
        </p:txBody>
      </p:sp>
    </p:spTree>
    <p:extLst>
      <p:ext uri="{BB962C8B-B14F-4D97-AF65-F5344CB8AC3E}">
        <p14:creationId xmlns:p14="http://schemas.microsoft.com/office/powerpoint/2010/main" val="415814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Choosing your Math Placement:</a:t>
            </a:r>
          </a:p>
          <a:p>
            <a:r>
              <a:rPr lang="en-US">
                <a:cs typeface="Calibri"/>
              </a:rPr>
              <a:t>* LSC Algebra I is for students on an IEP.</a:t>
            </a:r>
          </a:p>
          <a:p>
            <a:r>
              <a:rPr lang="en-US">
                <a:cs typeface="Calibri"/>
              </a:rPr>
              <a:t>* Algebra I with Extension is for the majority of Freshmen. Algebra I will be taught over the entire year (not semester). </a:t>
            </a:r>
          </a:p>
          <a:p>
            <a:r>
              <a:rPr lang="en-US">
                <a:cs typeface="Calibri"/>
              </a:rPr>
              <a:t>* Algebra I (semester/block) is a more fast paced math class. Students will complete and entire credit of Algebra I in one semester and then move to Geometry in the spring.</a:t>
            </a:r>
          </a:p>
          <a:p>
            <a:r>
              <a:rPr lang="en-US">
                <a:cs typeface="Calibri"/>
              </a:rPr>
              <a:t>** Any student that already has an Algebra I credit will start with Geometry first </a:t>
            </a:r>
            <a:r>
              <a:rPr lang="en-US" err="1">
                <a:cs typeface="Calibri"/>
              </a:rPr>
              <a:t>semster</a:t>
            </a:r>
            <a:r>
              <a:rPr lang="en-US">
                <a:cs typeface="Calibri"/>
              </a:rPr>
              <a:t>. The Algebra I credit MUST be posted on an actual high school transcript. A </a:t>
            </a:r>
            <a:r>
              <a:rPr lang="en-US" err="1">
                <a:cs typeface="Calibri"/>
              </a:rPr>
              <a:t>studnet</a:t>
            </a:r>
            <a:r>
              <a:rPr lang="en-US">
                <a:cs typeface="Calibri"/>
              </a:rPr>
              <a:t> who took Algebra I at an elementary school cannot skip to Geometry without that credit posted. </a:t>
            </a:r>
          </a:p>
        </p:txBody>
      </p:sp>
      <p:sp>
        <p:nvSpPr>
          <p:cNvPr id="4" name="Slide Number Placeholder 3"/>
          <p:cNvSpPr>
            <a:spLocks noGrp="1"/>
          </p:cNvSpPr>
          <p:nvPr>
            <p:ph type="sldNum" sz="quarter" idx="5"/>
          </p:nvPr>
        </p:nvSpPr>
        <p:spPr/>
        <p:txBody>
          <a:bodyPr/>
          <a:lstStyle/>
          <a:p>
            <a:fld id="{58193F40-751E-4F50-8152-6611D8CB436D}" type="slidenum">
              <a:rPr lang="en-US" smtClean="0"/>
              <a:t>12</a:t>
            </a:fld>
            <a:endParaRPr lang="en-US"/>
          </a:p>
        </p:txBody>
      </p:sp>
    </p:spTree>
    <p:extLst>
      <p:ext uri="{BB962C8B-B14F-4D97-AF65-F5344CB8AC3E}">
        <p14:creationId xmlns:p14="http://schemas.microsoft.com/office/powerpoint/2010/main" val="165947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Date Placeholder 9"/>
          <p:cNvSpPr>
            <a:spLocks noGrp="1"/>
          </p:cNvSpPr>
          <p:nvPr>
            <p:ph type="dt" sz="half" idx="10"/>
          </p:nvPr>
        </p:nvSpPr>
        <p:spPr/>
        <p:txBody>
          <a:bodyPr/>
          <a:lstStyle>
            <a:lvl1pPr>
              <a:defRPr>
                <a:solidFill>
                  <a:schemeClr val="bg2"/>
                </a:solidFill>
              </a:defRPr>
            </a:lvl1pPr>
          </a:lstStyle>
          <a:p>
            <a:fld id="{BB96F040-21A1-4857-82CD-5D8BED1C5C5C}" type="datetimeFigureOut">
              <a:rPr lang="en-US" smtClean="0"/>
              <a:t>2/14/2023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2FAA5CE-504B-464A-A2E6-00E3AE3373D2}"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6F040-21A1-4857-82CD-5D8BED1C5C5C}"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A5CE-504B-464A-A2E6-00E3AE3373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6F040-21A1-4857-82CD-5D8BED1C5C5C}"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2FAA5CE-504B-464A-A2E6-00E3AE3373D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1AF77D0-1C28-4B0A-8363-42CD1D5C7173}" type="slidenum">
              <a:rPr lang="en-US"/>
              <a:pPr/>
              <a:t>‹#›</a:t>
            </a:fld>
            <a:endParaRPr lang="en-US"/>
          </a:p>
        </p:txBody>
      </p:sp>
    </p:spTree>
    <p:extLst>
      <p:ext uri="{BB962C8B-B14F-4D97-AF65-F5344CB8AC3E}">
        <p14:creationId xmlns:p14="http://schemas.microsoft.com/office/powerpoint/2010/main" val="185667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fld id="{8404CC32-16DD-4FA4-B685-F83B3407E7CD}" type="datetimeFigureOut">
              <a:rPr lang="en-US" smtClean="0"/>
              <a:pPr>
                <a:defRPr/>
              </a:pPr>
              <a:t>2/14/2023</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FBAC999-9CEA-40CF-8795-24A5A4BA90BF}"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3646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79617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2C3622C-4BB4-42A2-A12D-CCDD2B57ED5D}" type="datetimeFigureOut">
              <a:rPr lang="en-US" smtClean="0"/>
              <a:pPr>
                <a:defRPr/>
              </a:pPr>
              <a:t>2/14/2023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27ED76-131F-4ED8-B240-51E3A8C5C059}" type="slidenum">
              <a:rPr lang="en-US" altLang="en-US" smtClean="0"/>
              <a:pPr>
                <a:defRPr/>
              </a:pPr>
              <a:t>‹#›</a:t>
            </a:fld>
            <a:endParaRPr lang="en-US" altLang="en-US"/>
          </a:p>
        </p:txBody>
      </p:sp>
    </p:spTree>
    <p:extLst>
      <p:ext uri="{BB962C8B-B14F-4D97-AF65-F5344CB8AC3E}">
        <p14:creationId xmlns:p14="http://schemas.microsoft.com/office/powerpoint/2010/main" val="95412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287511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232708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6173A47-2401-4715-911C-5E846A94C6AA}" type="datetimeFigureOut">
              <a:rPr lang="en-US" smtClean="0"/>
              <a:pPr>
                <a:defRPr/>
              </a:pPr>
              <a:t>2/14/2023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C9A8670-D51A-4792-8A82-06A895206EC9}" type="slidenum">
              <a:rPr lang="en-US" altLang="en-US" smtClean="0"/>
              <a:pPr>
                <a:defRPr/>
              </a:pPr>
              <a:t>‹#›</a:t>
            </a:fld>
            <a:endParaRPr lang="en-US" altLang="en-US"/>
          </a:p>
        </p:txBody>
      </p:sp>
    </p:spTree>
    <p:extLst>
      <p:ext uri="{BB962C8B-B14F-4D97-AF65-F5344CB8AC3E}">
        <p14:creationId xmlns:p14="http://schemas.microsoft.com/office/powerpoint/2010/main" val="2975710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392328A-CAE7-4D98-A4B7-41DE942F5BC1}" type="datetimeFigureOut">
              <a:rPr lang="en-US" smtClean="0"/>
              <a:pPr>
                <a:defRPr/>
              </a:pPr>
              <a:t>2/14/2023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632762C-474C-42F3-B04E-0EDEEEA79BCC}" type="slidenum">
              <a:rPr lang="en-US" altLang="en-US" smtClean="0"/>
              <a:pPr>
                <a:defRPr/>
              </a:pPr>
              <a:t>‹#›</a:t>
            </a:fld>
            <a:endParaRPr lang="en-US" altLang="en-US"/>
          </a:p>
        </p:txBody>
      </p:sp>
    </p:spTree>
    <p:extLst>
      <p:ext uri="{BB962C8B-B14F-4D97-AF65-F5344CB8AC3E}">
        <p14:creationId xmlns:p14="http://schemas.microsoft.com/office/powerpoint/2010/main" val="139480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6F040-21A1-4857-82CD-5D8BED1C5C5C}"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A5CE-504B-464A-A2E6-00E3AE3373D2}"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103139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BA6247C-F44B-49DB-9EDA-6F34A092A746}" type="datetimeFigureOut">
              <a:rPr lang="en-US" smtClean="0"/>
              <a:pPr>
                <a:defRPr/>
              </a:pPr>
              <a:t>2/14/2023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7E717E-D9D3-4C96-9DBF-A86E7C90B7E1}" type="slidenum">
              <a:rPr lang="en-US" altLang="en-US" smtClean="0"/>
              <a:pPr>
                <a:defRPr/>
              </a:pPr>
              <a:t>‹#›</a:t>
            </a:fld>
            <a:endParaRPr lang="en-US" altLang="en-US"/>
          </a:p>
        </p:txBody>
      </p:sp>
    </p:spTree>
    <p:extLst>
      <p:ext uri="{BB962C8B-B14F-4D97-AF65-F5344CB8AC3E}">
        <p14:creationId xmlns:p14="http://schemas.microsoft.com/office/powerpoint/2010/main" val="3295508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1827849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2952859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811113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3867404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2837560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3454783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2477612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4EFDE7E-B5F9-4B54-9277-5F184BB74286}" type="datetimeFigureOut">
              <a:rPr lang="en-US" smtClean="0"/>
              <a:pPr>
                <a:defRPr/>
              </a:pPr>
              <a:t>2/14/2023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401842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B96F040-21A1-4857-82CD-5D8BED1C5C5C}" type="datetimeFigureOut">
              <a:rPr lang="en-US" smtClean="0"/>
              <a:t>2/14/2023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2FAA5CE-504B-464A-A2E6-00E3AE3373D2}"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6888A-52C3-44B5-875F-3BB16E6BB84E}"/>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D0F8EA6-0C3C-4BA6-8F30-A6549ABE6DC0}" type="datetimeFigureOut">
              <a:rPr lang="en-US"/>
              <a:pPr>
                <a:defRPr/>
              </a:pPr>
              <a:t>2/14/2023</a:t>
            </a:fld>
            <a:endParaRPr lang="en-US"/>
          </a:p>
        </p:txBody>
      </p:sp>
      <p:sp>
        <p:nvSpPr>
          <p:cNvPr id="5" name="Footer Placeholder 4">
            <a:extLst>
              <a:ext uri="{FF2B5EF4-FFF2-40B4-BE49-F238E27FC236}">
                <a16:creationId xmlns:a16="http://schemas.microsoft.com/office/drawing/2014/main" id="{B354F248-6D45-4776-AEFD-7DF5BF470CCF}"/>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0CD15A31-2AA7-4EFB-9FDB-481529B0F77A}"/>
              </a:ext>
            </a:extLst>
          </p:cNvPr>
          <p:cNvSpPr>
            <a:spLocks noGrp="1"/>
          </p:cNvSpPr>
          <p:nvPr>
            <p:ph type="sldNum" sz="quarter" idx="12"/>
          </p:nvPr>
        </p:nvSpPr>
        <p:spPr/>
        <p:txBody>
          <a:bodyPr/>
          <a:lstStyle>
            <a:lvl1pPr eaLnBrk="0" hangingPunct="0">
              <a:defRPr kumimoji="1">
                <a:latin typeface="Times New Roman" panose="02020603050405020304" pitchFamily="18" charset="0"/>
              </a:defRPr>
            </a:lvl1pPr>
          </a:lstStyle>
          <a:p>
            <a:pPr>
              <a:defRPr/>
            </a:pPr>
            <a:fld id="{9B1027D5-97E4-47C3-99E6-D0A381842746}" type="slidenum">
              <a:rPr lang="en-US" altLang="en-US"/>
              <a:pPr>
                <a:defRPr/>
              </a:pPr>
              <a:t>‹#›</a:t>
            </a:fld>
            <a:endParaRPr lang="en-US" altLang="en-US"/>
          </a:p>
        </p:txBody>
      </p:sp>
    </p:spTree>
    <p:extLst>
      <p:ext uri="{BB962C8B-B14F-4D97-AF65-F5344CB8AC3E}">
        <p14:creationId xmlns:p14="http://schemas.microsoft.com/office/powerpoint/2010/main" val="16503546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96F040-21A1-4857-82CD-5D8BED1C5C5C}"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A5CE-504B-464A-A2E6-00E3AE3373D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96F040-21A1-4857-82CD-5D8BED1C5C5C}"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AA5CE-504B-464A-A2E6-00E3AE3373D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96F040-21A1-4857-82CD-5D8BED1C5C5C}"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AA5CE-504B-464A-A2E6-00E3AE3373D2}"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B96F040-21A1-4857-82CD-5D8BED1C5C5C}"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AA5CE-504B-464A-A2E6-00E3AE3373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96F040-21A1-4857-82CD-5D8BED1C5C5C}"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2FAA5CE-504B-464A-A2E6-00E3AE3373D2}"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96F040-21A1-4857-82CD-5D8BED1C5C5C}"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A5CE-504B-464A-A2E6-00E3AE3373D2}"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B96F040-21A1-4857-82CD-5D8BED1C5C5C}" type="datetimeFigureOut">
              <a:rPr lang="en-US" smtClean="0"/>
              <a:t>2/14/2023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2FAA5CE-504B-464A-A2E6-00E3AE3373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fld id="{44EFDE7E-B5F9-4B54-9277-5F184BB74286}" type="datetimeFigureOut">
              <a:rPr lang="en-US" smtClean="0"/>
              <a:pPr>
                <a:defRPr/>
              </a:pPr>
              <a:t>2/14/2023</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621A29CC-5EF3-4F1A-A93A-1C5F208266E9}" type="slidenum">
              <a:rPr lang="en-US" altLang="en-US" smtClean="0"/>
              <a:pPr>
                <a:defRPr/>
              </a:pPr>
              <a:t>‹#›</a:t>
            </a:fld>
            <a:endParaRPr lang="en-US" altLang="en-US"/>
          </a:p>
        </p:txBody>
      </p:sp>
    </p:spTree>
    <p:extLst>
      <p:ext uri="{BB962C8B-B14F-4D97-AF65-F5344CB8AC3E}">
        <p14:creationId xmlns:p14="http://schemas.microsoft.com/office/powerpoint/2010/main" val="33954081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5" r:id="rId18"/>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customXml" Target="../ink/ink11.xml"/><Relationship Id="rId18" Type="http://schemas.openxmlformats.org/officeDocument/2006/relationships/image" Target="../media/image47.png"/><Relationship Id="rId3" Type="http://schemas.openxmlformats.org/officeDocument/2006/relationships/image" Target="../media/image39.jpeg"/><Relationship Id="rId21" Type="http://schemas.openxmlformats.org/officeDocument/2006/relationships/customXml" Target="../ink/ink15.xml"/><Relationship Id="rId7" Type="http://schemas.openxmlformats.org/officeDocument/2006/relationships/customXml" Target="../ink/ink8.xml"/><Relationship Id="rId12" Type="http://schemas.openxmlformats.org/officeDocument/2006/relationships/image" Target="../media/image44.png"/><Relationship Id="rId17" Type="http://schemas.openxmlformats.org/officeDocument/2006/relationships/customXml" Target="../ink/ink13.xml"/><Relationship Id="rId2" Type="http://schemas.openxmlformats.org/officeDocument/2006/relationships/notesSlide" Target="../notesSlides/notesSlide8.xml"/><Relationship Id="rId16" Type="http://schemas.openxmlformats.org/officeDocument/2006/relationships/image" Target="../media/image46.png"/><Relationship Id="rId20" Type="http://schemas.openxmlformats.org/officeDocument/2006/relationships/image" Target="../media/image48.png"/><Relationship Id="rId1" Type="http://schemas.openxmlformats.org/officeDocument/2006/relationships/slideLayout" Target="../slideLayouts/slideLayout19.xml"/><Relationship Id="rId6" Type="http://schemas.openxmlformats.org/officeDocument/2006/relationships/image" Target="../media/image41.png"/><Relationship Id="rId11" Type="http://schemas.openxmlformats.org/officeDocument/2006/relationships/customXml" Target="../ink/ink10.xml"/><Relationship Id="rId24" Type="http://schemas.openxmlformats.org/officeDocument/2006/relationships/image" Target="../media/image50.png"/><Relationship Id="rId5" Type="http://schemas.openxmlformats.org/officeDocument/2006/relationships/hyperlink" Target="https://www.pexels.com/photo/person-reading-book-while-sitting-1472841/" TargetMode="External"/><Relationship Id="rId15" Type="http://schemas.openxmlformats.org/officeDocument/2006/relationships/customXml" Target="../ink/ink12.xml"/><Relationship Id="rId23" Type="http://schemas.openxmlformats.org/officeDocument/2006/relationships/customXml" Target="../ink/ink16.xml"/><Relationship Id="rId10" Type="http://schemas.openxmlformats.org/officeDocument/2006/relationships/image" Target="../media/image43.png"/><Relationship Id="rId19" Type="http://schemas.openxmlformats.org/officeDocument/2006/relationships/customXml" Target="../ink/ink14.xml"/><Relationship Id="rId4" Type="http://schemas.openxmlformats.org/officeDocument/2006/relationships/image" Target="../media/image40.jpeg"/><Relationship Id="rId9" Type="http://schemas.openxmlformats.org/officeDocument/2006/relationships/customXml" Target="../ink/ink9.xml"/><Relationship Id="rId14" Type="http://schemas.openxmlformats.org/officeDocument/2006/relationships/image" Target="../media/image45.png"/><Relationship Id="rId22"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customXml" Target="../ink/ink21.xml"/><Relationship Id="rId18" Type="http://schemas.openxmlformats.org/officeDocument/2006/relationships/image" Target="../media/image57.png"/><Relationship Id="rId26" Type="http://schemas.openxmlformats.org/officeDocument/2006/relationships/image" Target="../media/image61.png"/><Relationship Id="rId3" Type="http://schemas.openxmlformats.org/officeDocument/2006/relationships/image" Target="../media/image39.jpeg"/><Relationship Id="rId21" Type="http://schemas.openxmlformats.org/officeDocument/2006/relationships/customXml" Target="../ink/ink25.xml"/><Relationship Id="rId7" Type="http://schemas.openxmlformats.org/officeDocument/2006/relationships/image" Target="../media/image53.png"/><Relationship Id="rId12" Type="http://schemas.openxmlformats.org/officeDocument/2006/relationships/customXml" Target="../ink/ink20.xml"/><Relationship Id="rId17" Type="http://schemas.openxmlformats.org/officeDocument/2006/relationships/customXml" Target="../ink/ink23.xml"/><Relationship Id="rId25" Type="http://schemas.openxmlformats.org/officeDocument/2006/relationships/customXml" Target="../ink/ink27.xml"/><Relationship Id="rId2" Type="http://schemas.openxmlformats.org/officeDocument/2006/relationships/notesSlide" Target="../notesSlides/notesSlide9.xml"/><Relationship Id="rId16" Type="http://schemas.openxmlformats.org/officeDocument/2006/relationships/image" Target="../media/image56.png"/><Relationship Id="rId20" Type="http://schemas.openxmlformats.org/officeDocument/2006/relationships/image" Target="../media/image58.png"/><Relationship Id="rId1" Type="http://schemas.openxmlformats.org/officeDocument/2006/relationships/slideLayout" Target="../slideLayouts/slideLayout19.xml"/><Relationship Id="rId6" Type="http://schemas.openxmlformats.org/officeDocument/2006/relationships/customXml" Target="../ink/ink17.xml"/><Relationship Id="rId11" Type="http://schemas.openxmlformats.org/officeDocument/2006/relationships/image" Target="../media/image54.png"/><Relationship Id="rId24" Type="http://schemas.openxmlformats.org/officeDocument/2006/relationships/image" Target="../media/image60.png"/><Relationship Id="rId5" Type="http://schemas.openxmlformats.org/officeDocument/2006/relationships/image" Target="../media/image52.png"/><Relationship Id="rId15" Type="http://schemas.openxmlformats.org/officeDocument/2006/relationships/customXml" Target="../ink/ink22.xml"/><Relationship Id="rId23" Type="http://schemas.openxmlformats.org/officeDocument/2006/relationships/customXml" Target="../ink/ink26.xml"/><Relationship Id="rId28" Type="http://schemas.openxmlformats.org/officeDocument/2006/relationships/image" Target="../media/image62.png"/><Relationship Id="rId10" Type="http://schemas.openxmlformats.org/officeDocument/2006/relationships/customXml" Target="../ink/ink19.xml"/><Relationship Id="rId19" Type="http://schemas.openxmlformats.org/officeDocument/2006/relationships/customXml" Target="../ink/ink24.xml"/><Relationship Id="rId4" Type="http://schemas.openxmlformats.org/officeDocument/2006/relationships/image" Target="../media/image51.jpe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59.png"/><Relationship Id="rId27" Type="http://schemas.openxmlformats.org/officeDocument/2006/relationships/customXml" Target="../ink/ink28.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LHS2027testing"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64.png"/><Relationship Id="rId5" Type="http://schemas.openxmlformats.org/officeDocument/2006/relationships/hyperlink" Target="https://www.pexels.com/photo/question-mark-illustration-356079/" TargetMode="External"/><Relationship Id="rId4" Type="http://schemas.openxmlformats.org/officeDocument/2006/relationships/image" Target="../media/image63.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hyperlink" Target="https://bit.ly/LHS2027testing"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hyperlink" Target="https://www.familysearch.org/wiki/en/DNA_Day_at_the_Family_History_Library" TargetMode="External"/><Relationship Id="rId4" Type="http://schemas.openxmlformats.org/officeDocument/2006/relationships/image" Target="../media/image6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4.xml"/><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satMod val="110000"/>
                <a:lumMod val="40000"/>
              </a:schemeClr>
              <a:schemeClr val="bg2">
                <a:tint val="90000"/>
                <a:lumMod val="106000"/>
              </a:schemeClr>
            </a:duotone>
          </a:blip>
          <a:stretch/>
        </a:blip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4">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57150" cmpd="thinThick">
            <a:no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37384D87-CFF2-4C12-8B25-209DD609F4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08"/>
          <a:stretch/>
        </p:blipFill>
        <p:spPr bwMode="auto">
          <a:xfrm rot="21480000">
            <a:off x="901002" y="1012783"/>
            <a:ext cx="7437246" cy="47643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11381DAA-12D2-4C30-B4E7-73F09F03EA1E}"/>
              </a:ext>
            </a:extLst>
          </p:cNvPr>
          <p:cNvSpPr txBox="1"/>
          <p:nvPr/>
        </p:nvSpPr>
        <p:spPr>
          <a:xfrm>
            <a:off x="455056" y="58048"/>
            <a:ext cx="8233888" cy="1015663"/>
          </a:xfrm>
          <a:prstGeom prst="rect">
            <a:avLst/>
          </a:prstGeom>
          <a:noFill/>
        </p:spPr>
        <p:txBody>
          <a:bodyPr wrap="square">
            <a:spAutoFit/>
          </a:bodyPr>
          <a:lstStyle/>
          <a:p>
            <a:pPr algn="ctr"/>
            <a:r>
              <a:rPr lang="en-US" sz="6000">
                <a:solidFill>
                  <a:schemeClr val="tx1">
                    <a:lumMod val="95000"/>
                    <a:lumOff val="5000"/>
                  </a:schemeClr>
                </a:solidFill>
                <a:latin typeface="Franklin Gothic Demi" pitchFamily="34" charset="0"/>
              </a:rPr>
              <a:t>WELCOME TO LIBERTY</a:t>
            </a:r>
            <a:endParaRPr lang="en-US" sz="6000"/>
          </a:p>
        </p:txBody>
      </p:sp>
      <p:sp>
        <p:nvSpPr>
          <p:cNvPr id="15" name="TextBox 14">
            <a:extLst>
              <a:ext uri="{FF2B5EF4-FFF2-40B4-BE49-F238E27FC236}">
                <a16:creationId xmlns:a16="http://schemas.microsoft.com/office/drawing/2014/main" id="{24A15E4A-6A66-4454-BDEF-C297ED7A08EE}"/>
              </a:ext>
            </a:extLst>
          </p:cNvPr>
          <p:cNvSpPr txBox="1"/>
          <p:nvPr/>
        </p:nvSpPr>
        <p:spPr>
          <a:xfrm>
            <a:off x="2740040" y="921231"/>
            <a:ext cx="3231472" cy="553998"/>
          </a:xfrm>
          <a:prstGeom prst="rect">
            <a:avLst/>
          </a:prstGeom>
          <a:noFill/>
        </p:spPr>
        <p:txBody>
          <a:bodyPr wrap="square" rtlCol="0">
            <a:spAutoFit/>
          </a:bodyPr>
          <a:lstStyle/>
          <a:p>
            <a:pPr algn="ctr"/>
            <a:r>
              <a:rPr lang="en-US" sz="3000" i="1">
                <a:latin typeface="Garamond" panose="02020404030301010803" pitchFamily="18" charset="0"/>
              </a:rPr>
              <a:t>Home of the Lions</a:t>
            </a:r>
          </a:p>
        </p:txBody>
      </p:sp>
      <p:sp>
        <p:nvSpPr>
          <p:cNvPr id="20" name="Content Placeholder 4">
            <a:extLst>
              <a:ext uri="{FF2B5EF4-FFF2-40B4-BE49-F238E27FC236}">
                <a16:creationId xmlns:a16="http://schemas.microsoft.com/office/drawing/2014/main" id="{00D76F0A-BAAE-4A71-BF32-65C8A72320CA}"/>
              </a:ext>
            </a:extLst>
          </p:cNvPr>
          <p:cNvSpPr txBox="1">
            <a:spLocks/>
          </p:cNvSpPr>
          <p:nvPr/>
        </p:nvSpPr>
        <p:spPr>
          <a:xfrm>
            <a:off x="278643" y="5467350"/>
            <a:ext cx="8681964" cy="1303562"/>
          </a:xfrm>
          <a:prstGeom prst="rect">
            <a:avLst/>
          </a:prstGeom>
          <a:solidFill>
            <a:schemeClr val="tx1"/>
          </a:soli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100000"/>
              </a:lnSpc>
              <a:spcBef>
                <a:spcPts val="0"/>
              </a:spcBef>
            </a:pPr>
            <a:r>
              <a:rPr lang="en-US">
                <a:solidFill>
                  <a:schemeClr val="bg1"/>
                </a:solidFill>
                <a:latin typeface="Abadi Extra Light" panose="020B0204020104020204" pitchFamily="34" charset="0"/>
                <a:cs typeface="Calibri Light"/>
              </a:rPr>
              <a:t> Please fill out the top of the registration form and sign bottom.</a:t>
            </a:r>
          </a:p>
          <a:p>
            <a:pPr>
              <a:lnSpc>
                <a:spcPct val="100000"/>
              </a:lnSpc>
              <a:spcBef>
                <a:spcPts val="0"/>
              </a:spcBef>
            </a:pPr>
            <a:r>
              <a:rPr lang="en-US">
                <a:solidFill>
                  <a:schemeClr val="bg1"/>
                </a:solidFill>
                <a:latin typeface="Abadi Extra Light" panose="020B0204020104020204" pitchFamily="34" charset="0"/>
                <a:cs typeface="Calibri Light" panose="020F0302020204030204" pitchFamily="34" charset="0"/>
              </a:rPr>
              <a:t> Look through the electives page and </a:t>
            </a:r>
            <a:r>
              <a:rPr lang="en-US" b="1" u="sng">
                <a:solidFill>
                  <a:schemeClr val="bg1"/>
                </a:solidFill>
                <a:latin typeface="Abadi Extra Light" panose="020B0204020104020204" pitchFamily="34" charset="0"/>
                <a:cs typeface="Calibri Light" panose="020F0302020204030204" pitchFamily="34" charset="0"/>
              </a:rPr>
              <a:t>rank order 5-6 elective  </a:t>
            </a:r>
          </a:p>
          <a:p>
            <a:pPr marL="0" indent="0">
              <a:lnSpc>
                <a:spcPct val="100000"/>
              </a:lnSpc>
              <a:spcBef>
                <a:spcPts val="0"/>
              </a:spcBef>
              <a:buNone/>
            </a:pPr>
            <a:r>
              <a:rPr lang="en-US" b="1">
                <a:solidFill>
                  <a:schemeClr val="bg1"/>
                </a:solidFill>
                <a:latin typeface="Abadi Extra Light" panose="020B0204020104020204" pitchFamily="34" charset="0"/>
                <a:cs typeface="Calibri Light" panose="020F0302020204030204" pitchFamily="34" charset="0"/>
              </a:rPr>
              <a:t>    </a:t>
            </a:r>
            <a:r>
              <a:rPr lang="en-US" b="1" u="sng">
                <a:solidFill>
                  <a:schemeClr val="bg1"/>
                </a:solidFill>
                <a:latin typeface="Abadi Extra Light" panose="020B0204020104020204" pitchFamily="34" charset="0"/>
                <a:cs typeface="Calibri Light" panose="020F0302020204030204" pitchFamily="34" charset="0"/>
              </a:rPr>
              <a:t>classes</a:t>
            </a:r>
            <a:r>
              <a:rPr lang="en-US">
                <a:solidFill>
                  <a:schemeClr val="bg1"/>
                </a:solidFill>
                <a:latin typeface="Abadi Extra Light" panose="020B0204020104020204" pitchFamily="34" charset="0"/>
                <a:cs typeface="Calibri Light" panose="020F0302020204030204" pitchFamily="34" charset="0"/>
              </a:rPr>
              <a:t> that are of interest to you.</a:t>
            </a:r>
          </a:p>
          <a:p>
            <a:pPr>
              <a:lnSpc>
                <a:spcPct val="100000"/>
              </a:lnSpc>
              <a:spcBef>
                <a:spcPts val="0"/>
              </a:spcBef>
            </a:pPr>
            <a:r>
              <a:rPr lang="en-US">
                <a:solidFill>
                  <a:schemeClr val="bg1"/>
                </a:solidFill>
                <a:latin typeface="Abadi Extra Light" panose="020B0204020104020204" pitchFamily="34" charset="0"/>
                <a:cs typeface="Calibri Light"/>
              </a:rPr>
              <a:t> The power point will walk you through the rest of the form. </a:t>
            </a:r>
          </a:p>
        </p:txBody>
      </p:sp>
    </p:spTree>
    <p:extLst>
      <p:ext uri="{BB962C8B-B14F-4D97-AF65-F5344CB8AC3E}">
        <p14:creationId xmlns:p14="http://schemas.microsoft.com/office/powerpoint/2010/main" val="16893718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60" y="260928"/>
            <a:ext cx="7797662" cy="1151965"/>
          </a:xfrm>
        </p:spPr>
        <p:txBody>
          <a:bodyPr>
            <a:normAutofit/>
          </a:bodyPr>
          <a:lstStyle/>
          <a:p>
            <a:pPr algn="ctr"/>
            <a:r>
              <a:rPr lang="en-US" sz="6000" b="1" u="sng"/>
              <a:t>Sample Schedule B:</a:t>
            </a:r>
          </a:p>
        </p:txBody>
      </p:sp>
      <p:sp>
        <p:nvSpPr>
          <p:cNvPr id="5" name="TextBox 4"/>
          <p:cNvSpPr txBox="1"/>
          <p:nvPr/>
        </p:nvSpPr>
        <p:spPr>
          <a:xfrm>
            <a:off x="304799" y="1886162"/>
            <a:ext cx="4506897" cy="29238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rPr>
              <a:t>1</a:t>
            </a:r>
            <a:r>
              <a:rPr kumimoji="0" lang="en-US" sz="3200" b="1" i="0" u="sng" strike="noStrike" kern="1200" cap="none" spc="0" normalizeH="0" baseline="30000" noProof="0">
                <a:ln>
                  <a:noFill/>
                </a:ln>
                <a:solidFill>
                  <a:prstClr val="black"/>
                </a:solidFill>
                <a:effectLst/>
                <a:uLnTx/>
                <a:uFillTx/>
                <a:latin typeface="Bahnschrift SemiLight" panose="020B0502040204020203" pitchFamily="34" charset="0"/>
              </a:rPr>
              <a:t>st</a:t>
            </a:r>
            <a:r>
              <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rPr>
              <a:t> Semester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endParaRPr>
          </a:p>
          <a:p>
            <a:pPr defTabSz="457200">
              <a:defRPr/>
            </a:pPr>
            <a:r>
              <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rPr>
              <a:t>1</a:t>
            </a:r>
            <a:r>
              <a:rPr kumimoji="0" lang="en-US" sz="2400" b="0" i="0" u="none" strike="noStrike" kern="1200" cap="none" spc="0" normalizeH="0" baseline="30000" noProof="0">
                <a:ln>
                  <a:noFill/>
                </a:ln>
                <a:solidFill>
                  <a:prstClr val="black"/>
                </a:solidFill>
                <a:effectLst/>
                <a:uLnTx/>
                <a:uFillTx/>
                <a:latin typeface="Bahnschrift SemiLight" panose="020B0502040204020203" pitchFamily="34" charset="0"/>
              </a:rPr>
              <a:t>st</a:t>
            </a:r>
            <a:r>
              <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rPr>
              <a:t> Per – </a:t>
            </a:r>
            <a:r>
              <a:rPr lang="en-US" sz="2400">
                <a:solidFill>
                  <a:prstClr val="black"/>
                </a:solidFill>
                <a:latin typeface="Bahnschrift SemiLight" panose="020B0502040204020203" pitchFamily="34" charset="0"/>
              </a:rPr>
              <a:t>Marching Band</a:t>
            </a:r>
            <a:endPar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endParaRPr>
          </a:p>
          <a:p>
            <a:pPr defTabSz="457200">
              <a:defRPr/>
            </a:pPr>
            <a:r>
              <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rPr>
              <a:t>2</a:t>
            </a:r>
            <a:r>
              <a:rPr kumimoji="0" lang="en-US" sz="2400" b="0" i="0" u="none" strike="noStrike" kern="1200" cap="none" spc="0" normalizeH="0" baseline="30000" noProof="0">
                <a:ln>
                  <a:noFill/>
                </a:ln>
                <a:solidFill>
                  <a:prstClr val="black"/>
                </a:solidFill>
                <a:effectLst/>
                <a:highlight>
                  <a:srgbClr val="FFFF00"/>
                </a:highlight>
                <a:uLnTx/>
                <a:uFillTx/>
                <a:latin typeface="Bahnschrift SemiLight" panose="020B0502040204020203" pitchFamily="34" charset="0"/>
              </a:rPr>
              <a:t>nd</a:t>
            </a:r>
            <a:r>
              <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rPr>
              <a:t> Per – </a:t>
            </a:r>
            <a:r>
              <a:rPr lang="en-US" sz="2400">
                <a:solidFill>
                  <a:prstClr val="black"/>
                </a:solidFill>
                <a:highlight>
                  <a:srgbClr val="FFFF00"/>
                </a:highlight>
                <a:latin typeface="Bahnschrift SemiLight" panose="020B0502040204020203" pitchFamily="34" charset="0"/>
              </a:rPr>
              <a:t>Algebra I (block)</a:t>
            </a:r>
            <a:endPar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00FFFF"/>
                </a:highlight>
                <a:uLnTx/>
                <a:uFillTx/>
                <a:latin typeface="Bahnschrift SemiLight" panose="020B0502040204020203" pitchFamily="34" charset="0"/>
              </a:rPr>
              <a:t>3</a:t>
            </a:r>
            <a:r>
              <a:rPr kumimoji="0" lang="en-US" sz="2400" b="0" i="0" u="none" strike="noStrike" kern="1200" cap="none" spc="0" normalizeH="0" baseline="30000" noProof="0">
                <a:ln>
                  <a:noFill/>
                </a:ln>
                <a:solidFill>
                  <a:prstClr val="black"/>
                </a:solidFill>
                <a:effectLst/>
                <a:highlight>
                  <a:srgbClr val="00FFFF"/>
                </a:highlight>
                <a:uLnTx/>
                <a:uFillTx/>
                <a:latin typeface="Bahnschrift SemiLight" panose="020B0502040204020203" pitchFamily="34" charset="0"/>
              </a:rPr>
              <a:t>rd</a:t>
            </a:r>
            <a:r>
              <a:rPr kumimoji="0" lang="en-US" sz="2400" b="0" i="0" u="none" strike="noStrike" kern="1200" cap="none" spc="0" normalizeH="0" baseline="0" noProof="0">
                <a:ln>
                  <a:noFill/>
                </a:ln>
                <a:solidFill>
                  <a:prstClr val="black"/>
                </a:solidFill>
                <a:effectLst/>
                <a:highlight>
                  <a:srgbClr val="00FFFF"/>
                </a:highlight>
                <a:uLnTx/>
                <a:uFillTx/>
                <a:latin typeface="Bahnschrift SemiLight" panose="020B0502040204020203" pitchFamily="34" charset="0"/>
              </a:rPr>
              <a:t> Per – Lunch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4</a:t>
            </a:r>
            <a:r>
              <a:rPr kumimoji="0" lang="en-US" sz="2400" b="0" i="0" u="none" strike="noStrike" kern="1200" cap="none" spc="0" normalizeH="0" baseline="30000" noProof="0">
                <a:ln>
                  <a:noFill/>
                </a:ln>
                <a:solidFill>
                  <a:prstClr val="black"/>
                </a:solidFill>
                <a:effectLst/>
                <a:highlight>
                  <a:srgbClr val="FF9900"/>
                </a:highlight>
                <a:uLnTx/>
                <a:uFillTx/>
                <a:latin typeface="Bahnschrift SemiLight" panose="020B0502040204020203" pitchFamily="34" charset="0"/>
              </a:rPr>
              <a:t>th</a:t>
            </a: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 Per – </a:t>
            </a:r>
            <a:r>
              <a:rPr lang="en-US" sz="2400">
                <a:solidFill>
                  <a:prstClr val="black"/>
                </a:solidFill>
                <a:highlight>
                  <a:srgbClr val="FF9900"/>
                </a:highlight>
                <a:latin typeface="Bahnschrift SemiLight" panose="020B0502040204020203" pitchFamily="34" charset="0"/>
              </a:rPr>
              <a:t>Spanish I</a:t>
            </a:r>
            <a:endPar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rPr>
              <a:t>5</a:t>
            </a:r>
            <a:r>
              <a:rPr kumimoji="0" lang="en-US" sz="2400" b="0" i="0" u="none" strike="noStrike" kern="1200" cap="none" spc="0" normalizeH="0" baseline="30000" noProof="0">
                <a:ln>
                  <a:noFill/>
                </a:ln>
                <a:solidFill>
                  <a:prstClr val="black"/>
                </a:solidFill>
                <a:effectLst/>
                <a:uLnTx/>
                <a:uFillTx/>
                <a:latin typeface="Bahnschrift SemiLight" panose="020B0502040204020203" pitchFamily="34" charset="0"/>
              </a:rPr>
              <a:t>th</a:t>
            </a:r>
            <a:r>
              <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rPr>
              <a:t> Per – </a:t>
            </a:r>
            <a:r>
              <a:rPr lang="en-US" sz="2400">
                <a:solidFill>
                  <a:prstClr val="black"/>
                </a:solidFill>
                <a:latin typeface="Bahnschrift SemiLight" panose="020B0502040204020203" pitchFamily="34" charset="0"/>
              </a:rPr>
              <a:t>English I Honors</a:t>
            </a:r>
            <a:endPar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endParaRPr>
          </a:p>
        </p:txBody>
      </p:sp>
      <p:sp>
        <p:nvSpPr>
          <p:cNvPr id="6" name="TextBox 5"/>
          <p:cNvSpPr txBox="1"/>
          <p:nvPr/>
        </p:nvSpPr>
        <p:spPr>
          <a:xfrm>
            <a:off x="4811696" y="1886163"/>
            <a:ext cx="3915054" cy="29238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rPr>
              <a:t>2</a:t>
            </a:r>
            <a:r>
              <a:rPr kumimoji="0" lang="en-US" sz="3200" b="1" i="0" u="sng" strike="noStrike" kern="1200" cap="none" spc="0" normalizeH="0" baseline="30000" noProof="0">
                <a:ln>
                  <a:noFill/>
                </a:ln>
                <a:solidFill>
                  <a:prstClr val="black"/>
                </a:solidFill>
                <a:effectLst/>
                <a:uLnTx/>
                <a:uFillTx/>
                <a:latin typeface="Bahnschrift SemiLight" panose="020B0502040204020203" pitchFamily="34" charset="0"/>
              </a:rPr>
              <a:t>nd</a:t>
            </a:r>
            <a:r>
              <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rPr>
              <a:t> Semester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1</a:t>
            </a:r>
            <a:r>
              <a:rPr kumimoji="0" lang="en-US" sz="2400" b="0" i="0" u="none" strike="noStrike" kern="1200" cap="none" spc="0" normalizeH="0" baseline="30000" noProof="0">
                <a:ln>
                  <a:noFill/>
                </a:ln>
                <a:solidFill>
                  <a:prstClr val="black"/>
                </a:solidFill>
                <a:effectLst/>
                <a:highlight>
                  <a:srgbClr val="FF9900"/>
                </a:highlight>
                <a:uLnTx/>
                <a:uFillTx/>
                <a:latin typeface="Bahnschrift SemiLight" panose="020B0502040204020203" pitchFamily="34" charset="0"/>
              </a:rPr>
              <a:t>st</a:t>
            </a: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 Per – </a:t>
            </a:r>
            <a:r>
              <a:rPr lang="en-US" sz="2400">
                <a:solidFill>
                  <a:prstClr val="black"/>
                </a:solidFill>
                <a:highlight>
                  <a:srgbClr val="FF9900"/>
                </a:highlight>
                <a:latin typeface="Bahnschrift SemiLight" panose="020B0502040204020203" pitchFamily="34" charset="0"/>
              </a:rPr>
              <a:t>Spanish II</a:t>
            </a:r>
            <a:endPar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rPr>
              <a:t>2</a:t>
            </a:r>
            <a:r>
              <a:rPr kumimoji="0" lang="en-US" sz="2400" b="0" i="0" u="none" strike="noStrike" kern="1200" cap="none" spc="0" normalizeH="0" baseline="30000" noProof="0">
                <a:ln>
                  <a:noFill/>
                </a:ln>
                <a:solidFill>
                  <a:prstClr val="black"/>
                </a:solidFill>
                <a:effectLst/>
                <a:highlight>
                  <a:srgbClr val="FFFF00"/>
                </a:highlight>
                <a:uLnTx/>
                <a:uFillTx/>
                <a:latin typeface="Bahnschrift SemiLight" panose="020B0502040204020203" pitchFamily="34" charset="0"/>
              </a:rPr>
              <a:t>nd</a:t>
            </a:r>
            <a:r>
              <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rPr>
              <a:t> Per – </a:t>
            </a:r>
            <a:r>
              <a:rPr lang="en-US" sz="2400">
                <a:solidFill>
                  <a:prstClr val="black"/>
                </a:solidFill>
                <a:highlight>
                  <a:srgbClr val="FFFF00"/>
                </a:highlight>
                <a:latin typeface="Bahnschrift SemiLight" panose="020B0502040204020203" pitchFamily="34" charset="0"/>
              </a:rPr>
              <a:t>Geometry Honors</a:t>
            </a:r>
            <a:endPar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00FFFF"/>
                </a:highlight>
                <a:uLnTx/>
                <a:uFillTx/>
                <a:latin typeface="Bahnschrift SemiLight" panose="020B0502040204020203" pitchFamily="34" charset="0"/>
              </a:rPr>
              <a:t>3</a:t>
            </a:r>
            <a:r>
              <a:rPr kumimoji="0" lang="en-US" sz="2400" b="0" i="0" u="none" strike="noStrike" kern="1200" cap="none" spc="0" normalizeH="0" baseline="30000" noProof="0">
                <a:ln>
                  <a:noFill/>
                </a:ln>
                <a:solidFill>
                  <a:prstClr val="black"/>
                </a:solidFill>
                <a:effectLst/>
                <a:highlight>
                  <a:srgbClr val="00FFFF"/>
                </a:highlight>
                <a:uLnTx/>
                <a:uFillTx/>
                <a:latin typeface="Bahnschrift SemiLight" panose="020B0502040204020203" pitchFamily="34" charset="0"/>
              </a:rPr>
              <a:t>rd</a:t>
            </a:r>
            <a:r>
              <a:rPr kumimoji="0" lang="en-US" sz="2400" b="0" i="0" u="none" strike="noStrike" kern="1200" cap="none" spc="0" normalizeH="0" baseline="0" noProof="0">
                <a:ln>
                  <a:noFill/>
                </a:ln>
                <a:solidFill>
                  <a:prstClr val="black"/>
                </a:solidFill>
                <a:effectLst/>
                <a:highlight>
                  <a:srgbClr val="00FFFF"/>
                </a:highlight>
                <a:uLnTx/>
                <a:uFillTx/>
                <a:latin typeface="Bahnschrift SemiLight" panose="020B0502040204020203" pitchFamily="34" charset="0"/>
              </a:rPr>
              <a:t> Per – </a:t>
            </a:r>
            <a:r>
              <a:rPr lang="en-US" sz="2400">
                <a:solidFill>
                  <a:prstClr val="black"/>
                </a:solidFill>
                <a:highlight>
                  <a:srgbClr val="00FFFF"/>
                </a:highlight>
                <a:latin typeface="Bahnschrift SemiLight" panose="020B0502040204020203" pitchFamily="34" charset="0"/>
              </a:rPr>
              <a:t>Lunch</a:t>
            </a:r>
            <a:endParaRPr kumimoji="0" lang="en-US" sz="2400" b="0" i="0" u="none" strike="noStrike" kern="1200" cap="none" spc="0" normalizeH="0" baseline="0" noProof="0">
              <a:ln>
                <a:noFill/>
              </a:ln>
              <a:solidFill>
                <a:prstClr val="black"/>
              </a:solidFill>
              <a:effectLst/>
              <a:highlight>
                <a:srgbClr val="00FFFF"/>
              </a:highligh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rPr>
              <a:t>4</a:t>
            </a:r>
            <a:r>
              <a:rPr kumimoji="0" lang="en-US" sz="2400" b="0" i="0" u="none" strike="noStrike" kern="1200" cap="none" spc="0" normalizeH="0" baseline="30000" noProof="0">
                <a:ln>
                  <a:noFill/>
                </a:ln>
                <a:solidFill>
                  <a:prstClr val="black"/>
                </a:solidFill>
                <a:effectLst/>
                <a:uLnTx/>
                <a:uFillTx/>
                <a:latin typeface="Bahnschrift SemiLight" panose="020B0502040204020203" pitchFamily="34" charset="0"/>
              </a:rPr>
              <a:t>th</a:t>
            </a:r>
            <a:r>
              <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rPr>
              <a:t> Per – </a:t>
            </a:r>
            <a:r>
              <a:rPr lang="en-US" sz="2400">
                <a:solidFill>
                  <a:prstClr val="black"/>
                </a:solidFill>
                <a:latin typeface="Bahnschrift SemiLight" panose="020B0502040204020203" pitchFamily="34" charset="0"/>
              </a:rPr>
              <a:t>Biology</a:t>
            </a:r>
            <a:endPar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5</a:t>
            </a:r>
            <a:r>
              <a:rPr kumimoji="0" lang="en-US" sz="2400" b="0" i="0" u="none" strike="noStrike" kern="1200" cap="none" spc="0" normalizeH="0" baseline="30000" noProof="0">
                <a:ln>
                  <a:noFill/>
                </a:ln>
                <a:solidFill>
                  <a:prstClr val="black"/>
                </a:solidFill>
                <a:effectLst/>
                <a:highlight>
                  <a:srgbClr val="FF9900"/>
                </a:highlight>
                <a:uLnTx/>
                <a:uFillTx/>
                <a:latin typeface="Bahnschrift SemiLight" panose="020B0502040204020203" pitchFamily="34" charset="0"/>
              </a:rPr>
              <a:t>th</a:t>
            </a: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 Per – Marketing</a:t>
            </a:r>
          </a:p>
        </p:txBody>
      </p:sp>
      <p:sp>
        <p:nvSpPr>
          <p:cNvPr id="7" name="TextBox 6">
            <a:extLst>
              <a:ext uri="{FF2B5EF4-FFF2-40B4-BE49-F238E27FC236}">
                <a16:creationId xmlns:a16="http://schemas.microsoft.com/office/drawing/2014/main" id="{9BE73B80-EB2F-4603-932A-8C6B531C018B}"/>
              </a:ext>
            </a:extLst>
          </p:cNvPr>
          <p:cNvSpPr txBox="1"/>
          <p:nvPr/>
        </p:nvSpPr>
        <p:spPr>
          <a:xfrm>
            <a:off x="2262327" y="5210175"/>
            <a:ext cx="4506896" cy="1200329"/>
          </a:xfrm>
          <a:prstGeom prst="rect">
            <a:avLst/>
          </a:prstGeom>
          <a:solidFill>
            <a:schemeClr val="tx1"/>
          </a:solidFill>
        </p:spPr>
        <p:txBody>
          <a:bodyPr wrap="square" rtlCol="0">
            <a:spAutoFit/>
          </a:bodyPr>
          <a:lstStyle/>
          <a:p>
            <a:r>
              <a:rPr lang="en-US" u="sng">
                <a:solidFill>
                  <a:schemeClr val="bg1"/>
                </a:solidFill>
                <a:latin typeface="Abadi Extra Light" panose="020B0204020104020204" pitchFamily="34" charset="0"/>
              </a:rPr>
              <a:t>Notice </a:t>
            </a:r>
            <a:r>
              <a:rPr lang="en-US">
                <a:solidFill>
                  <a:schemeClr val="bg1"/>
                </a:solidFill>
                <a:latin typeface="Abadi Extra Light" panose="020B0204020104020204" pitchFamily="34" charset="0"/>
              </a:rPr>
              <a:t>– </a:t>
            </a:r>
          </a:p>
          <a:p>
            <a:r>
              <a:rPr lang="en-US">
                <a:highlight>
                  <a:srgbClr val="FFFF00"/>
                </a:highlight>
                <a:latin typeface="Abadi Extra Light" panose="020B0204020104020204" pitchFamily="34" charset="0"/>
              </a:rPr>
              <a:t>- Math Placement changes at semester</a:t>
            </a:r>
          </a:p>
          <a:p>
            <a:r>
              <a:rPr lang="en-US">
                <a:highlight>
                  <a:srgbClr val="00FFFF"/>
                </a:highlight>
                <a:latin typeface="Abadi Extra Light" panose="020B0204020104020204" pitchFamily="34" charset="0"/>
              </a:rPr>
              <a:t>- Same lunch all year</a:t>
            </a:r>
          </a:p>
          <a:p>
            <a:r>
              <a:rPr lang="en-US">
                <a:highlight>
                  <a:srgbClr val="FF9900"/>
                </a:highlight>
                <a:latin typeface="Abadi Extra Light" panose="020B0204020104020204" pitchFamily="34" charset="0"/>
              </a:rPr>
              <a:t>- Spanish I and II take up 2 of 3 elective spots</a:t>
            </a:r>
            <a:endParaRPr lang="en-US">
              <a:highlight>
                <a:srgbClr val="FF9900"/>
              </a:highlight>
            </a:endParaRPr>
          </a:p>
        </p:txBody>
      </p:sp>
    </p:spTree>
    <p:extLst>
      <p:ext uri="{BB962C8B-B14F-4D97-AF65-F5344CB8AC3E}">
        <p14:creationId xmlns:p14="http://schemas.microsoft.com/office/powerpoint/2010/main" val="388830507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15">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4"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6"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7"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38" name="Rectangle 27">
            <a:extLst>
              <a:ext uri="{FF2B5EF4-FFF2-40B4-BE49-F238E27FC236}">
                <a16:creationId xmlns:a16="http://schemas.microsoft.com/office/drawing/2014/main" id="{6F776733-A05B-4A45-903C-A77D9DEB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indoor&#10;&#10;Description automatically generated">
            <a:extLst>
              <a:ext uri="{FF2B5EF4-FFF2-40B4-BE49-F238E27FC236}">
                <a16:creationId xmlns:a16="http://schemas.microsoft.com/office/drawing/2014/main" id="{1FA082FE-421A-420A-B17B-A34B09790241}"/>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479" r="5520" b="-1"/>
          <a:stretch/>
        </p:blipFill>
        <p:spPr>
          <a:xfrm>
            <a:off x="20" y="10"/>
            <a:ext cx="9143980" cy="6857990"/>
          </a:xfrm>
          <a:prstGeom prst="rect">
            <a:avLst/>
          </a:prstGeom>
        </p:spPr>
      </p:pic>
      <p:sp>
        <p:nvSpPr>
          <p:cNvPr id="2" name="Title 1">
            <a:extLst>
              <a:ext uri="{FF2B5EF4-FFF2-40B4-BE49-F238E27FC236}">
                <a16:creationId xmlns:a16="http://schemas.microsoft.com/office/drawing/2014/main" id="{088A0C1B-CAAA-4FE1-8C19-B7571DE9393B}"/>
              </a:ext>
            </a:extLst>
          </p:cNvPr>
          <p:cNvSpPr>
            <a:spLocks noGrp="1"/>
          </p:cNvSpPr>
          <p:nvPr>
            <p:ph type="title" idx="4294967295"/>
          </p:nvPr>
        </p:nvSpPr>
        <p:spPr>
          <a:xfrm>
            <a:off x="393049" y="269875"/>
            <a:ext cx="8409726" cy="1577975"/>
          </a:xfrm>
        </p:spPr>
        <p:txBody>
          <a:bodyPr vert="horz" lIns="91440" tIns="45720" rIns="91440" bIns="45720" rtlCol="0" anchor="b">
            <a:noAutofit/>
          </a:bodyPr>
          <a:lstStyle/>
          <a:p>
            <a:pPr algn="ctr"/>
            <a:r>
              <a:rPr lang="en-US" sz="6000">
                <a:solidFill>
                  <a:schemeClr val="tx1"/>
                </a:solidFill>
              </a:rPr>
              <a:t>Choosing AN </a:t>
            </a:r>
            <a:br>
              <a:rPr lang="en-US" sz="6000">
                <a:solidFill>
                  <a:schemeClr val="tx1"/>
                </a:solidFill>
              </a:rPr>
            </a:br>
            <a:r>
              <a:rPr lang="en-US" sz="6000" err="1">
                <a:solidFill>
                  <a:schemeClr val="tx1"/>
                </a:solidFill>
              </a:rPr>
              <a:t>english</a:t>
            </a:r>
            <a:r>
              <a:rPr lang="en-US" sz="6000">
                <a:solidFill>
                  <a:schemeClr val="tx1"/>
                </a:solidFill>
              </a:rPr>
              <a:t> Class</a:t>
            </a:r>
          </a:p>
        </p:txBody>
      </p:sp>
      <p:pic>
        <p:nvPicPr>
          <p:cNvPr id="39" name="Picture 38">
            <a:extLst>
              <a:ext uri="{FF2B5EF4-FFF2-40B4-BE49-F238E27FC236}">
                <a16:creationId xmlns:a16="http://schemas.microsoft.com/office/drawing/2014/main" id="{2A0239B2-2FF0-42C2-AFAF-3E0AF1EA9065}"/>
              </a:ext>
            </a:extLst>
          </p:cNvPr>
          <p:cNvPicPr>
            <a:picLocks noChangeAspect="1"/>
          </p:cNvPicPr>
          <p:nvPr/>
        </p:nvPicPr>
        <p:blipFill rotWithShape="1">
          <a:blip r:embed="rId6"/>
          <a:srcRect l="516" t="1229" r="333"/>
          <a:stretch/>
        </p:blipFill>
        <p:spPr>
          <a:xfrm>
            <a:off x="319087" y="2787649"/>
            <a:ext cx="8505825" cy="38004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5" name="Group 4">
            <a:extLst>
              <a:ext uri="{FF2B5EF4-FFF2-40B4-BE49-F238E27FC236}">
                <a16:creationId xmlns:a16="http://schemas.microsoft.com/office/drawing/2014/main" id="{3459429F-15ED-A275-E699-B39472929CD0}"/>
              </a:ext>
            </a:extLst>
          </p:cNvPr>
          <p:cNvGrpSpPr/>
          <p:nvPr/>
        </p:nvGrpSpPr>
        <p:grpSpPr>
          <a:xfrm>
            <a:off x="382064" y="3590040"/>
            <a:ext cx="120960" cy="268920"/>
            <a:chOff x="382064" y="3590040"/>
            <a:chExt cx="120960" cy="26892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D4980429-04CA-FBA5-0AFD-896A22C68DF1}"/>
                    </a:ext>
                  </a:extLst>
                </p14:cNvPr>
                <p14:cNvContentPartPr/>
                <p14:nvPr/>
              </p14:nvContentPartPr>
              <p14:xfrm>
                <a:off x="382064" y="3590040"/>
                <a:ext cx="43200" cy="268920"/>
              </p14:xfrm>
            </p:contentPart>
          </mc:Choice>
          <mc:Fallback>
            <p:pic>
              <p:nvPicPr>
                <p:cNvPr id="3" name="Ink 2">
                  <a:extLst>
                    <a:ext uri="{FF2B5EF4-FFF2-40B4-BE49-F238E27FC236}">
                      <a16:creationId xmlns:a16="http://schemas.microsoft.com/office/drawing/2014/main" id="{D4980429-04CA-FBA5-0AFD-896A22C68DF1}"/>
                    </a:ext>
                  </a:extLst>
                </p:cNvPr>
                <p:cNvPicPr/>
                <p:nvPr/>
              </p:nvPicPr>
              <p:blipFill>
                <a:blip r:embed="rId8"/>
                <a:stretch>
                  <a:fillRect/>
                </a:stretch>
              </p:blipFill>
              <p:spPr>
                <a:xfrm>
                  <a:off x="364064" y="3572040"/>
                  <a:ext cx="788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6DE45A8D-1640-C7F6-BC42-1A9258910320}"/>
                    </a:ext>
                  </a:extLst>
                </p14:cNvPr>
                <p14:cNvContentPartPr/>
                <p14:nvPr/>
              </p14:nvContentPartPr>
              <p14:xfrm>
                <a:off x="482864" y="3761760"/>
                <a:ext cx="20160" cy="14040"/>
              </p14:xfrm>
            </p:contentPart>
          </mc:Choice>
          <mc:Fallback>
            <p:pic>
              <p:nvPicPr>
                <p:cNvPr id="4" name="Ink 3">
                  <a:extLst>
                    <a:ext uri="{FF2B5EF4-FFF2-40B4-BE49-F238E27FC236}">
                      <a16:creationId xmlns:a16="http://schemas.microsoft.com/office/drawing/2014/main" id="{6DE45A8D-1640-C7F6-BC42-1A9258910320}"/>
                    </a:ext>
                  </a:extLst>
                </p:cNvPr>
                <p:cNvPicPr/>
                <p:nvPr/>
              </p:nvPicPr>
              <p:blipFill>
                <a:blip r:embed="rId10"/>
                <a:stretch>
                  <a:fillRect/>
                </a:stretch>
              </p:blipFill>
              <p:spPr>
                <a:xfrm>
                  <a:off x="464864" y="3743760"/>
                  <a:ext cx="55800" cy="49680"/>
                </a:xfrm>
                <a:prstGeom prst="rect">
                  <a:avLst/>
                </a:prstGeom>
              </p:spPr>
            </p:pic>
          </mc:Fallback>
        </mc:AlternateContent>
      </p:grpSp>
      <p:grpSp>
        <p:nvGrpSpPr>
          <p:cNvPr id="12" name="Group 11">
            <a:extLst>
              <a:ext uri="{FF2B5EF4-FFF2-40B4-BE49-F238E27FC236}">
                <a16:creationId xmlns:a16="http://schemas.microsoft.com/office/drawing/2014/main" id="{9AE60120-6B52-F5B1-A9D6-55CF3BBFFEBB}"/>
              </a:ext>
            </a:extLst>
          </p:cNvPr>
          <p:cNvGrpSpPr/>
          <p:nvPr/>
        </p:nvGrpSpPr>
        <p:grpSpPr>
          <a:xfrm>
            <a:off x="374144" y="5304720"/>
            <a:ext cx="211680" cy="236880"/>
            <a:chOff x="374144" y="5304720"/>
            <a:chExt cx="211680" cy="236880"/>
          </a:xfrm>
        </p:grpSpPr>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F9639815-DCCA-5833-D291-161CE584B3F2}"/>
                    </a:ext>
                  </a:extLst>
                </p14:cNvPr>
                <p14:cNvContentPartPr/>
                <p14:nvPr/>
              </p14:nvContentPartPr>
              <p14:xfrm>
                <a:off x="374144" y="5304720"/>
                <a:ext cx="137160" cy="236880"/>
              </p14:xfrm>
            </p:contentPart>
          </mc:Choice>
          <mc:Fallback>
            <p:pic>
              <p:nvPicPr>
                <p:cNvPr id="9" name="Ink 8">
                  <a:extLst>
                    <a:ext uri="{FF2B5EF4-FFF2-40B4-BE49-F238E27FC236}">
                      <a16:creationId xmlns:a16="http://schemas.microsoft.com/office/drawing/2014/main" id="{F9639815-DCCA-5833-D291-161CE584B3F2}"/>
                    </a:ext>
                  </a:extLst>
                </p:cNvPr>
                <p:cNvPicPr/>
                <p:nvPr/>
              </p:nvPicPr>
              <p:blipFill>
                <a:blip r:embed="rId12"/>
                <a:stretch>
                  <a:fillRect/>
                </a:stretch>
              </p:blipFill>
              <p:spPr>
                <a:xfrm>
                  <a:off x="356144" y="5286720"/>
                  <a:ext cx="1728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D7728B6C-D323-D080-C172-48EDDC67C990}"/>
                    </a:ext>
                  </a:extLst>
                </p14:cNvPr>
                <p14:cNvContentPartPr/>
                <p14:nvPr/>
              </p14:nvContentPartPr>
              <p14:xfrm>
                <a:off x="581504" y="5445840"/>
                <a:ext cx="4320" cy="360"/>
              </p14:xfrm>
            </p:contentPart>
          </mc:Choice>
          <mc:Fallback>
            <p:pic>
              <p:nvPicPr>
                <p:cNvPr id="10" name="Ink 9">
                  <a:extLst>
                    <a:ext uri="{FF2B5EF4-FFF2-40B4-BE49-F238E27FC236}">
                      <a16:creationId xmlns:a16="http://schemas.microsoft.com/office/drawing/2014/main" id="{D7728B6C-D323-D080-C172-48EDDC67C990}"/>
                    </a:ext>
                  </a:extLst>
                </p:cNvPr>
                <p:cNvPicPr/>
                <p:nvPr/>
              </p:nvPicPr>
              <p:blipFill>
                <a:blip r:embed="rId14"/>
                <a:stretch>
                  <a:fillRect/>
                </a:stretch>
              </p:blipFill>
              <p:spPr>
                <a:xfrm>
                  <a:off x="563504" y="5427840"/>
                  <a:ext cx="39960" cy="36000"/>
                </a:xfrm>
                <a:prstGeom prst="rect">
                  <a:avLst/>
                </a:prstGeom>
              </p:spPr>
            </p:pic>
          </mc:Fallback>
        </mc:AlternateContent>
      </p:grpSp>
      <p:grpSp>
        <p:nvGrpSpPr>
          <p:cNvPr id="15" name="Group 14">
            <a:extLst>
              <a:ext uri="{FF2B5EF4-FFF2-40B4-BE49-F238E27FC236}">
                <a16:creationId xmlns:a16="http://schemas.microsoft.com/office/drawing/2014/main" id="{91EF8F09-E164-2381-D031-61E335D48ADF}"/>
              </a:ext>
            </a:extLst>
          </p:cNvPr>
          <p:cNvGrpSpPr/>
          <p:nvPr/>
        </p:nvGrpSpPr>
        <p:grpSpPr>
          <a:xfrm>
            <a:off x="330584" y="4469520"/>
            <a:ext cx="227160" cy="268920"/>
            <a:chOff x="330584" y="4469520"/>
            <a:chExt cx="227160" cy="268920"/>
          </a:xfrm>
        </p:grpSpPr>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5E83A61F-83AD-CA4D-2F66-C2DC547BE092}"/>
                    </a:ext>
                  </a:extLst>
                </p14:cNvPr>
                <p14:cNvContentPartPr/>
                <p14:nvPr/>
              </p14:nvContentPartPr>
              <p14:xfrm>
                <a:off x="330584" y="4469520"/>
                <a:ext cx="227160" cy="268920"/>
              </p14:xfrm>
            </p:contentPart>
          </mc:Choice>
          <mc:Fallback>
            <p:pic>
              <p:nvPicPr>
                <p:cNvPr id="13" name="Ink 12">
                  <a:extLst>
                    <a:ext uri="{FF2B5EF4-FFF2-40B4-BE49-F238E27FC236}">
                      <a16:creationId xmlns:a16="http://schemas.microsoft.com/office/drawing/2014/main" id="{5E83A61F-83AD-CA4D-2F66-C2DC547BE092}"/>
                    </a:ext>
                  </a:extLst>
                </p:cNvPr>
                <p:cNvPicPr/>
                <p:nvPr/>
              </p:nvPicPr>
              <p:blipFill>
                <a:blip r:embed="rId16"/>
                <a:stretch>
                  <a:fillRect/>
                </a:stretch>
              </p:blipFill>
              <p:spPr>
                <a:xfrm>
                  <a:off x="312584" y="4451544"/>
                  <a:ext cx="262800" cy="304512"/>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AF61FA59-B9C6-DF38-4130-20E584D5CEBF}"/>
                    </a:ext>
                  </a:extLst>
                </p14:cNvPr>
                <p14:cNvContentPartPr/>
                <p14:nvPr/>
              </p14:nvContentPartPr>
              <p14:xfrm>
                <a:off x="536504" y="4599480"/>
                <a:ext cx="8280" cy="4680"/>
              </p14:xfrm>
            </p:contentPart>
          </mc:Choice>
          <mc:Fallback>
            <p:pic>
              <p:nvPicPr>
                <p:cNvPr id="14" name="Ink 13">
                  <a:extLst>
                    <a:ext uri="{FF2B5EF4-FFF2-40B4-BE49-F238E27FC236}">
                      <a16:creationId xmlns:a16="http://schemas.microsoft.com/office/drawing/2014/main" id="{AF61FA59-B9C6-DF38-4130-20E584D5CEBF}"/>
                    </a:ext>
                  </a:extLst>
                </p:cNvPr>
                <p:cNvPicPr/>
                <p:nvPr/>
              </p:nvPicPr>
              <p:blipFill>
                <a:blip r:embed="rId18"/>
                <a:stretch>
                  <a:fillRect/>
                </a:stretch>
              </p:blipFill>
              <p:spPr>
                <a:xfrm>
                  <a:off x="518504" y="4579980"/>
                  <a:ext cx="43920" cy="43290"/>
                </a:xfrm>
                <a:prstGeom prst="rect">
                  <a:avLst/>
                </a:prstGeom>
              </p:spPr>
            </p:pic>
          </mc:Fallback>
        </mc:AlternateContent>
      </p:grpSp>
      <p:grpSp>
        <p:nvGrpSpPr>
          <p:cNvPr id="19" name="Group 18">
            <a:extLst>
              <a:ext uri="{FF2B5EF4-FFF2-40B4-BE49-F238E27FC236}">
                <a16:creationId xmlns:a16="http://schemas.microsoft.com/office/drawing/2014/main" id="{2A130B3E-915E-8C1A-F2D0-60F4FC67FDD5}"/>
              </a:ext>
            </a:extLst>
          </p:cNvPr>
          <p:cNvGrpSpPr/>
          <p:nvPr/>
        </p:nvGrpSpPr>
        <p:grpSpPr>
          <a:xfrm>
            <a:off x="409456" y="5953063"/>
            <a:ext cx="205200" cy="288720"/>
            <a:chOff x="409456" y="5953063"/>
            <a:chExt cx="205200" cy="288720"/>
          </a:xfrm>
        </p:grpSpPr>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186C82A8-05AD-B902-F822-506DAEA21F69}"/>
                    </a:ext>
                  </a:extLst>
                </p14:cNvPr>
                <p14:cNvContentPartPr/>
                <p14:nvPr/>
              </p14:nvContentPartPr>
              <p14:xfrm>
                <a:off x="409456" y="5996983"/>
                <a:ext cx="105840" cy="180360"/>
              </p14:xfrm>
            </p:contentPart>
          </mc:Choice>
          <mc:Fallback>
            <p:pic>
              <p:nvPicPr>
                <p:cNvPr id="16" name="Ink 15">
                  <a:extLst>
                    <a:ext uri="{FF2B5EF4-FFF2-40B4-BE49-F238E27FC236}">
                      <a16:creationId xmlns:a16="http://schemas.microsoft.com/office/drawing/2014/main" id="{186C82A8-05AD-B902-F822-506DAEA21F69}"/>
                    </a:ext>
                  </a:extLst>
                </p:cNvPr>
                <p:cNvPicPr/>
                <p:nvPr/>
              </p:nvPicPr>
              <p:blipFill>
                <a:blip r:embed="rId20"/>
                <a:stretch>
                  <a:fillRect/>
                </a:stretch>
              </p:blipFill>
              <p:spPr>
                <a:xfrm>
                  <a:off x="391456" y="5978983"/>
                  <a:ext cx="141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95F5401F-13E2-19B2-6BC6-B1413F09A15E}"/>
                    </a:ext>
                  </a:extLst>
                </p14:cNvPr>
                <p14:cNvContentPartPr/>
                <p14:nvPr/>
              </p14:nvContentPartPr>
              <p14:xfrm>
                <a:off x="501256" y="5953063"/>
                <a:ext cx="25200" cy="288720"/>
              </p14:xfrm>
            </p:contentPart>
          </mc:Choice>
          <mc:Fallback>
            <p:pic>
              <p:nvPicPr>
                <p:cNvPr id="17" name="Ink 16">
                  <a:extLst>
                    <a:ext uri="{FF2B5EF4-FFF2-40B4-BE49-F238E27FC236}">
                      <a16:creationId xmlns:a16="http://schemas.microsoft.com/office/drawing/2014/main" id="{95F5401F-13E2-19B2-6BC6-B1413F09A15E}"/>
                    </a:ext>
                  </a:extLst>
                </p:cNvPr>
                <p:cNvPicPr/>
                <p:nvPr/>
              </p:nvPicPr>
              <p:blipFill>
                <a:blip r:embed="rId22"/>
                <a:stretch>
                  <a:fillRect/>
                </a:stretch>
              </p:blipFill>
              <p:spPr>
                <a:xfrm>
                  <a:off x="483256" y="5935063"/>
                  <a:ext cx="608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318097D4-0218-EF36-AA18-ACD2F7BEB781}"/>
                    </a:ext>
                  </a:extLst>
                </p14:cNvPr>
                <p14:cNvContentPartPr/>
                <p14:nvPr/>
              </p14:nvContentPartPr>
              <p14:xfrm>
                <a:off x="614296" y="6184543"/>
                <a:ext cx="360" cy="360"/>
              </p14:xfrm>
            </p:contentPart>
          </mc:Choice>
          <mc:Fallback>
            <p:pic>
              <p:nvPicPr>
                <p:cNvPr id="18" name="Ink 17">
                  <a:extLst>
                    <a:ext uri="{FF2B5EF4-FFF2-40B4-BE49-F238E27FC236}">
                      <a16:creationId xmlns:a16="http://schemas.microsoft.com/office/drawing/2014/main" id="{318097D4-0218-EF36-AA18-ACD2F7BEB781}"/>
                    </a:ext>
                  </a:extLst>
                </p:cNvPr>
                <p:cNvPicPr/>
                <p:nvPr/>
              </p:nvPicPr>
              <p:blipFill>
                <a:blip r:embed="rId24"/>
                <a:stretch>
                  <a:fillRect/>
                </a:stretch>
              </p:blipFill>
              <p:spPr>
                <a:xfrm>
                  <a:off x="596296" y="6166543"/>
                  <a:ext cx="36000" cy="36000"/>
                </a:xfrm>
                <a:prstGeom prst="rect">
                  <a:avLst/>
                </a:prstGeom>
              </p:spPr>
            </p:pic>
          </mc:Fallback>
        </mc:AlternateContent>
      </p:grpSp>
    </p:spTree>
    <p:extLst>
      <p:ext uri="{BB962C8B-B14F-4D97-AF65-F5344CB8AC3E}">
        <p14:creationId xmlns:p14="http://schemas.microsoft.com/office/powerpoint/2010/main" val="1220927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0"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 name="Picture 3" descr="A calculus formula">
            <a:extLst>
              <a:ext uri="{FF2B5EF4-FFF2-40B4-BE49-F238E27FC236}">
                <a16:creationId xmlns:a16="http://schemas.microsoft.com/office/drawing/2014/main" id="{B75C0830-659A-4353-988F-B717FD5DC1DC}"/>
              </a:ext>
            </a:extLst>
          </p:cNvPr>
          <p:cNvPicPr>
            <a:picLocks noChangeAspect="1"/>
          </p:cNvPicPr>
          <p:nvPr/>
        </p:nvPicPr>
        <p:blipFill rotWithShape="1">
          <a:blip r:embed="rId4"/>
          <a:srcRect l="2478" r="8521" b="-1"/>
          <a:stretch/>
        </p:blipFill>
        <p:spPr>
          <a:xfrm>
            <a:off x="16438" y="758"/>
            <a:ext cx="9143980" cy="6857990"/>
          </a:xfrm>
          <a:prstGeom prst="rect">
            <a:avLst/>
          </a:prstGeom>
        </p:spPr>
      </p:pic>
      <p:sp>
        <p:nvSpPr>
          <p:cNvPr id="20" name="Rectangle 19">
            <a:extLst>
              <a:ext uri="{FF2B5EF4-FFF2-40B4-BE49-F238E27FC236}">
                <a16:creationId xmlns:a16="http://schemas.microsoft.com/office/drawing/2014/main" id="{CBF37E64-678E-4AAC-82EB-281D0E37B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6924174"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B666F-86FF-49CF-9DF8-42972449761E}"/>
              </a:ext>
            </a:extLst>
          </p:cNvPr>
          <p:cNvSpPr>
            <a:spLocks noGrp="1"/>
          </p:cNvSpPr>
          <p:nvPr>
            <p:ph type="title" idx="4294967295"/>
          </p:nvPr>
        </p:nvSpPr>
        <p:spPr>
          <a:xfrm>
            <a:off x="595341" y="185616"/>
            <a:ext cx="8081934" cy="992309"/>
          </a:xfrm>
        </p:spPr>
        <p:txBody>
          <a:bodyPr vert="horz" lIns="91440" tIns="45720" rIns="91440" bIns="45720" rtlCol="0" anchor="b">
            <a:noAutofit/>
          </a:bodyPr>
          <a:lstStyle/>
          <a:p>
            <a:pPr algn="r"/>
            <a:r>
              <a:rPr lang="en-US" sz="6000">
                <a:ln>
                  <a:solidFill>
                    <a:schemeClr val="accent1"/>
                  </a:solidFill>
                </a:ln>
                <a:solidFill>
                  <a:schemeClr val="tx1"/>
                </a:solidFill>
              </a:rPr>
              <a:t>Choosing math </a:t>
            </a:r>
            <a:r>
              <a:rPr lang="en-US" sz="6000" err="1">
                <a:ln>
                  <a:solidFill>
                    <a:schemeClr val="accent1"/>
                  </a:solidFill>
                </a:ln>
                <a:solidFill>
                  <a:schemeClr val="tx1"/>
                </a:solidFill>
              </a:rPr>
              <a:t>ClassEs</a:t>
            </a:r>
            <a:endParaRPr lang="en-US" sz="6000">
              <a:ln>
                <a:solidFill>
                  <a:schemeClr val="accent1"/>
                </a:solidFill>
              </a:ln>
              <a:solidFill>
                <a:schemeClr val="tx1"/>
              </a:solidFill>
            </a:endParaRPr>
          </a:p>
        </p:txBody>
      </p:sp>
      <p:sp>
        <p:nvSpPr>
          <p:cNvPr id="22" name="5-Point Star 12">
            <a:extLst>
              <a:ext uri="{FF2B5EF4-FFF2-40B4-BE49-F238E27FC236}">
                <a16:creationId xmlns:a16="http://schemas.microsoft.com/office/drawing/2014/main" id="{3F315017-1C57-42D9-9FFB-A9CFD97F9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692" y="3874678"/>
            <a:ext cx="591206"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5673F7F4-20A6-499D-9B95-4C9E906FF1AE}"/>
              </a:ext>
            </a:extLst>
          </p:cNvPr>
          <p:cNvPicPr>
            <a:picLocks noChangeAspect="1"/>
          </p:cNvPicPr>
          <p:nvPr/>
        </p:nvPicPr>
        <p:blipFill rotWithShape="1">
          <a:blip r:embed="rId5"/>
          <a:srcRect t="910"/>
          <a:stretch/>
        </p:blipFill>
        <p:spPr>
          <a:xfrm>
            <a:off x="127134" y="1447800"/>
            <a:ext cx="8762857" cy="4772646"/>
          </a:xfrm>
          <a:prstGeom prst="rect">
            <a:avLst/>
          </a:prstGeom>
          <a:ln w="127000" cap="sq">
            <a:solidFill>
              <a:srgbClr val="000000"/>
            </a:solidFill>
            <a:miter lim="800000"/>
          </a:ln>
          <a:effectLst>
            <a:outerShdw blurRad="57150" dist="50800" dir="2700000" algn="tl" rotWithShape="0">
              <a:srgbClr val="000000">
                <a:alpha val="40000"/>
              </a:srgbClr>
            </a:outerShdw>
          </a:effectLst>
        </p:spPr>
      </p:pic>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224E1512-944F-5EE7-180A-1C0FE4191638}"/>
                  </a:ext>
                </a:extLst>
              </p14:cNvPr>
              <p14:cNvContentPartPr/>
              <p14:nvPr/>
            </p14:nvContentPartPr>
            <p14:xfrm>
              <a:off x="203977" y="1958252"/>
              <a:ext cx="23400" cy="225360"/>
            </p14:xfrm>
          </p:contentPart>
        </mc:Choice>
        <mc:Fallback>
          <p:pic>
            <p:nvPicPr>
              <p:cNvPr id="3" name="Ink 2">
                <a:extLst>
                  <a:ext uri="{FF2B5EF4-FFF2-40B4-BE49-F238E27FC236}">
                    <a16:creationId xmlns:a16="http://schemas.microsoft.com/office/drawing/2014/main" id="{224E1512-944F-5EE7-180A-1C0FE4191638}"/>
                  </a:ext>
                </a:extLst>
              </p:cNvPr>
              <p:cNvPicPr/>
              <p:nvPr/>
            </p:nvPicPr>
            <p:blipFill>
              <a:blip r:embed="rId7"/>
              <a:stretch>
                <a:fillRect/>
              </a:stretch>
            </p:blipFill>
            <p:spPr>
              <a:xfrm>
                <a:off x="185977" y="1940252"/>
                <a:ext cx="590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B66C333-D3FA-FF11-3BD9-80ED2E61E527}"/>
                  </a:ext>
                </a:extLst>
              </p14:cNvPr>
              <p14:cNvContentPartPr/>
              <p14:nvPr/>
            </p14:nvContentPartPr>
            <p14:xfrm>
              <a:off x="297937" y="2152652"/>
              <a:ext cx="360" cy="360"/>
            </p14:xfrm>
          </p:contentPart>
        </mc:Choice>
        <mc:Fallback>
          <p:pic>
            <p:nvPicPr>
              <p:cNvPr id="5" name="Ink 4">
                <a:extLst>
                  <a:ext uri="{FF2B5EF4-FFF2-40B4-BE49-F238E27FC236}">
                    <a16:creationId xmlns:a16="http://schemas.microsoft.com/office/drawing/2014/main" id="{3B66C333-D3FA-FF11-3BD9-80ED2E61E527}"/>
                  </a:ext>
                </a:extLst>
              </p:cNvPr>
              <p:cNvPicPr/>
              <p:nvPr/>
            </p:nvPicPr>
            <p:blipFill>
              <a:blip r:embed="rId9"/>
              <a:stretch>
                <a:fillRect/>
              </a:stretch>
            </p:blipFill>
            <p:spPr>
              <a:xfrm>
                <a:off x="279937" y="2134652"/>
                <a:ext cx="36000" cy="36000"/>
              </a:xfrm>
              <a:prstGeom prst="rect">
                <a:avLst/>
              </a:prstGeom>
            </p:spPr>
          </p:pic>
        </mc:Fallback>
      </mc:AlternateContent>
      <p:grpSp>
        <p:nvGrpSpPr>
          <p:cNvPr id="26" name="Group 25">
            <a:extLst>
              <a:ext uri="{FF2B5EF4-FFF2-40B4-BE49-F238E27FC236}">
                <a16:creationId xmlns:a16="http://schemas.microsoft.com/office/drawing/2014/main" id="{8722538B-09BC-B1A6-4FC2-A2722883183E}"/>
              </a:ext>
            </a:extLst>
          </p:cNvPr>
          <p:cNvGrpSpPr/>
          <p:nvPr/>
        </p:nvGrpSpPr>
        <p:grpSpPr>
          <a:xfrm>
            <a:off x="224497" y="2524892"/>
            <a:ext cx="190800" cy="173520"/>
            <a:chOff x="224497" y="2524892"/>
            <a:chExt cx="190800" cy="173520"/>
          </a:xfrm>
        </p:grpSpPr>
        <mc:AlternateContent xmlns:mc="http://schemas.openxmlformats.org/markup-compatibility/2006">
          <mc:Choice xmlns:p14="http://schemas.microsoft.com/office/powerpoint/2010/main" Requires="p14">
            <p:contentPart p14:bwMode="auto" r:id="rId10">
              <p14:nvContentPartPr>
                <p14:cNvPr id="24" name="Ink 23">
                  <a:extLst>
                    <a:ext uri="{FF2B5EF4-FFF2-40B4-BE49-F238E27FC236}">
                      <a16:creationId xmlns:a16="http://schemas.microsoft.com/office/drawing/2014/main" id="{901B828B-F05A-9AEF-C4D3-6AB41F535B90}"/>
                    </a:ext>
                  </a:extLst>
                </p14:cNvPr>
                <p14:cNvContentPartPr/>
                <p14:nvPr/>
              </p14:nvContentPartPr>
              <p14:xfrm>
                <a:off x="224497" y="2524892"/>
                <a:ext cx="154440" cy="173520"/>
              </p14:xfrm>
            </p:contentPart>
          </mc:Choice>
          <mc:Fallback>
            <p:pic>
              <p:nvPicPr>
                <p:cNvPr id="24" name="Ink 23">
                  <a:extLst>
                    <a:ext uri="{FF2B5EF4-FFF2-40B4-BE49-F238E27FC236}">
                      <a16:creationId xmlns:a16="http://schemas.microsoft.com/office/drawing/2014/main" id="{901B828B-F05A-9AEF-C4D3-6AB41F535B90}"/>
                    </a:ext>
                  </a:extLst>
                </p:cNvPr>
                <p:cNvPicPr/>
                <p:nvPr/>
              </p:nvPicPr>
              <p:blipFill>
                <a:blip r:embed="rId11"/>
                <a:stretch>
                  <a:fillRect/>
                </a:stretch>
              </p:blipFill>
              <p:spPr>
                <a:xfrm>
                  <a:off x="206497" y="2506892"/>
                  <a:ext cx="190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Ink 24">
                  <a:extLst>
                    <a:ext uri="{FF2B5EF4-FFF2-40B4-BE49-F238E27FC236}">
                      <a16:creationId xmlns:a16="http://schemas.microsoft.com/office/drawing/2014/main" id="{D13C45A6-73D3-C2A0-9453-7765137FCD89}"/>
                    </a:ext>
                  </a:extLst>
                </p14:cNvPr>
                <p14:cNvContentPartPr/>
                <p14:nvPr/>
              </p14:nvContentPartPr>
              <p14:xfrm>
                <a:off x="414937" y="2611292"/>
                <a:ext cx="360" cy="360"/>
              </p14:xfrm>
            </p:contentPart>
          </mc:Choice>
          <mc:Fallback>
            <p:pic>
              <p:nvPicPr>
                <p:cNvPr id="25" name="Ink 24">
                  <a:extLst>
                    <a:ext uri="{FF2B5EF4-FFF2-40B4-BE49-F238E27FC236}">
                      <a16:creationId xmlns:a16="http://schemas.microsoft.com/office/drawing/2014/main" id="{D13C45A6-73D3-C2A0-9453-7765137FCD89}"/>
                    </a:ext>
                  </a:extLst>
                </p:cNvPr>
                <p:cNvPicPr/>
                <p:nvPr/>
              </p:nvPicPr>
              <p:blipFill>
                <a:blip r:embed="rId9"/>
                <a:stretch>
                  <a:fillRect/>
                </a:stretch>
              </p:blipFill>
              <p:spPr>
                <a:xfrm>
                  <a:off x="396937" y="2593292"/>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7" name="Ink 26">
                <a:extLst>
                  <a:ext uri="{FF2B5EF4-FFF2-40B4-BE49-F238E27FC236}">
                    <a16:creationId xmlns:a16="http://schemas.microsoft.com/office/drawing/2014/main" id="{F010196D-7D7A-1431-A984-461FDCFDD7DC}"/>
                  </a:ext>
                </a:extLst>
              </p14:cNvPr>
              <p14:cNvContentPartPr/>
              <p14:nvPr/>
            </p14:nvContentPartPr>
            <p14:xfrm>
              <a:off x="190657" y="3213932"/>
              <a:ext cx="142920" cy="233280"/>
            </p14:xfrm>
          </p:contentPart>
        </mc:Choice>
        <mc:Fallback>
          <p:pic>
            <p:nvPicPr>
              <p:cNvPr id="27" name="Ink 26">
                <a:extLst>
                  <a:ext uri="{FF2B5EF4-FFF2-40B4-BE49-F238E27FC236}">
                    <a16:creationId xmlns:a16="http://schemas.microsoft.com/office/drawing/2014/main" id="{F010196D-7D7A-1431-A984-461FDCFDD7DC}"/>
                  </a:ext>
                </a:extLst>
              </p:cNvPr>
              <p:cNvPicPr/>
              <p:nvPr/>
            </p:nvPicPr>
            <p:blipFill>
              <a:blip r:embed="rId14"/>
              <a:stretch>
                <a:fillRect/>
              </a:stretch>
            </p:blipFill>
            <p:spPr>
              <a:xfrm>
                <a:off x="172657" y="3195932"/>
                <a:ext cx="1785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Ink 5">
                <a:extLst>
                  <a:ext uri="{FF2B5EF4-FFF2-40B4-BE49-F238E27FC236}">
                    <a16:creationId xmlns:a16="http://schemas.microsoft.com/office/drawing/2014/main" id="{DC4B7060-152C-EB78-6D66-C47CFD4CAFA7}"/>
                  </a:ext>
                </a:extLst>
              </p14:cNvPr>
              <p14:cNvContentPartPr/>
              <p14:nvPr/>
            </p14:nvContentPartPr>
            <p14:xfrm>
              <a:off x="421529" y="3359006"/>
              <a:ext cx="14400" cy="4320"/>
            </p14:xfrm>
          </p:contentPart>
        </mc:Choice>
        <mc:Fallback>
          <p:pic>
            <p:nvPicPr>
              <p:cNvPr id="6" name="Ink 5">
                <a:extLst>
                  <a:ext uri="{FF2B5EF4-FFF2-40B4-BE49-F238E27FC236}">
                    <a16:creationId xmlns:a16="http://schemas.microsoft.com/office/drawing/2014/main" id="{DC4B7060-152C-EB78-6D66-C47CFD4CAFA7}"/>
                  </a:ext>
                </a:extLst>
              </p:cNvPr>
              <p:cNvPicPr/>
              <p:nvPr/>
            </p:nvPicPr>
            <p:blipFill>
              <a:blip r:embed="rId16"/>
              <a:stretch>
                <a:fillRect/>
              </a:stretch>
            </p:blipFill>
            <p:spPr>
              <a:xfrm>
                <a:off x="403529" y="3342391"/>
                <a:ext cx="50040" cy="37218"/>
              </a:xfrm>
              <a:prstGeom prst="rect">
                <a:avLst/>
              </a:prstGeom>
            </p:spPr>
          </p:pic>
        </mc:Fallback>
      </mc:AlternateContent>
      <p:grpSp>
        <p:nvGrpSpPr>
          <p:cNvPr id="15" name="Group 14">
            <a:extLst>
              <a:ext uri="{FF2B5EF4-FFF2-40B4-BE49-F238E27FC236}">
                <a16:creationId xmlns:a16="http://schemas.microsoft.com/office/drawing/2014/main" id="{1CC0BECA-4250-C6D8-7DA7-0AEFA1EEE114}"/>
              </a:ext>
            </a:extLst>
          </p:cNvPr>
          <p:cNvGrpSpPr/>
          <p:nvPr/>
        </p:nvGrpSpPr>
        <p:grpSpPr>
          <a:xfrm>
            <a:off x="193649" y="4217606"/>
            <a:ext cx="254160" cy="323640"/>
            <a:chOff x="193649" y="4217606"/>
            <a:chExt cx="254160" cy="323640"/>
          </a:xfrm>
        </p:grpSpPr>
        <mc:AlternateContent xmlns:mc="http://schemas.openxmlformats.org/markup-compatibility/2006">
          <mc:Choice xmlns:p14="http://schemas.microsoft.com/office/powerpoint/2010/main" Requires="p14">
            <p:contentPart p14:bwMode="auto" r:id="rId17">
              <p14:nvContentPartPr>
                <p14:cNvPr id="7" name="Ink 6">
                  <a:extLst>
                    <a:ext uri="{FF2B5EF4-FFF2-40B4-BE49-F238E27FC236}">
                      <a16:creationId xmlns:a16="http://schemas.microsoft.com/office/drawing/2014/main" id="{0C4CD028-7ACD-C9D8-BF00-FF35476A4B8A}"/>
                    </a:ext>
                  </a:extLst>
                </p14:cNvPr>
                <p14:cNvContentPartPr/>
                <p14:nvPr/>
              </p14:nvContentPartPr>
              <p14:xfrm>
                <a:off x="193649" y="4243166"/>
                <a:ext cx="145080" cy="188280"/>
              </p14:xfrm>
            </p:contentPart>
          </mc:Choice>
          <mc:Fallback>
            <p:pic>
              <p:nvPicPr>
                <p:cNvPr id="7" name="Ink 6">
                  <a:extLst>
                    <a:ext uri="{FF2B5EF4-FFF2-40B4-BE49-F238E27FC236}">
                      <a16:creationId xmlns:a16="http://schemas.microsoft.com/office/drawing/2014/main" id="{0C4CD028-7ACD-C9D8-BF00-FF35476A4B8A}"/>
                    </a:ext>
                  </a:extLst>
                </p:cNvPr>
                <p:cNvPicPr/>
                <p:nvPr/>
              </p:nvPicPr>
              <p:blipFill>
                <a:blip r:embed="rId18"/>
                <a:stretch>
                  <a:fillRect/>
                </a:stretch>
              </p:blipFill>
              <p:spPr>
                <a:xfrm>
                  <a:off x="175649" y="4225166"/>
                  <a:ext cx="1807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Ink 8">
                  <a:extLst>
                    <a:ext uri="{FF2B5EF4-FFF2-40B4-BE49-F238E27FC236}">
                      <a16:creationId xmlns:a16="http://schemas.microsoft.com/office/drawing/2014/main" id="{7B3B520C-DCF8-0F8F-C958-CF23749E2DF3}"/>
                    </a:ext>
                  </a:extLst>
                </p14:cNvPr>
                <p14:cNvContentPartPr/>
                <p14:nvPr/>
              </p14:nvContentPartPr>
              <p14:xfrm>
                <a:off x="308849" y="4217606"/>
                <a:ext cx="49680" cy="323640"/>
              </p14:xfrm>
            </p:contentPart>
          </mc:Choice>
          <mc:Fallback>
            <p:pic>
              <p:nvPicPr>
                <p:cNvPr id="9" name="Ink 8">
                  <a:extLst>
                    <a:ext uri="{FF2B5EF4-FFF2-40B4-BE49-F238E27FC236}">
                      <a16:creationId xmlns:a16="http://schemas.microsoft.com/office/drawing/2014/main" id="{7B3B520C-DCF8-0F8F-C958-CF23749E2DF3}"/>
                    </a:ext>
                  </a:extLst>
                </p:cNvPr>
                <p:cNvPicPr/>
                <p:nvPr/>
              </p:nvPicPr>
              <p:blipFill>
                <a:blip r:embed="rId20"/>
                <a:stretch>
                  <a:fillRect/>
                </a:stretch>
              </p:blipFill>
              <p:spPr>
                <a:xfrm>
                  <a:off x="290849" y="4199606"/>
                  <a:ext cx="8532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D697E3E9-4183-918F-78C8-ABE0AEF21433}"/>
                    </a:ext>
                  </a:extLst>
                </p14:cNvPr>
                <p14:cNvContentPartPr/>
                <p14:nvPr/>
              </p14:nvContentPartPr>
              <p14:xfrm>
                <a:off x="446009" y="4425326"/>
                <a:ext cx="1800" cy="360"/>
              </p14:xfrm>
            </p:contentPart>
          </mc:Choice>
          <mc:Fallback>
            <p:pic>
              <p:nvPicPr>
                <p:cNvPr id="13" name="Ink 12">
                  <a:extLst>
                    <a:ext uri="{FF2B5EF4-FFF2-40B4-BE49-F238E27FC236}">
                      <a16:creationId xmlns:a16="http://schemas.microsoft.com/office/drawing/2014/main" id="{D697E3E9-4183-918F-78C8-ABE0AEF21433}"/>
                    </a:ext>
                  </a:extLst>
                </p:cNvPr>
                <p:cNvPicPr/>
                <p:nvPr/>
              </p:nvPicPr>
              <p:blipFill>
                <a:blip r:embed="rId22"/>
                <a:stretch>
                  <a:fillRect/>
                </a:stretch>
              </p:blipFill>
              <p:spPr>
                <a:xfrm>
                  <a:off x="428009" y="4407326"/>
                  <a:ext cx="37440" cy="36000"/>
                </a:xfrm>
                <a:prstGeom prst="rect">
                  <a:avLst/>
                </a:prstGeom>
              </p:spPr>
            </p:pic>
          </mc:Fallback>
        </mc:AlternateContent>
      </p:grpSp>
      <p:grpSp>
        <p:nvGrpSpPr>
          <p:cNvPr id="21" name="Group 20">
            <a:extLst>
              <a:ext uri="{FF2B5EF4-FFF2-40B4-BE49-F238E27FC236}">
                <a16:creationId xmlns:a16="http://schemas.microsoft.com/office/drawing/2014/main" id="{9F380268-B4C4-3CAE-B587-E72F2F626962}"/>
              </a:ext>
            </a:extLst>
          </p:cNvPr>
          <p:cNvGrpSpPr/>
          <p:nvPr/>
        </p:nvGrpSpPr>
        <p:grpSpPr>
          <a:xfrm>
            <a:off x="205200" y="5374260"/>
            <a:ext cx="182591" cy="364964"/>
            <a:chOff x="205200" y="5374260"/>
            <a:chExt cx="182591" cy="364964"/>
          </a:xfrm>
        </p:grpSpPr>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5CECEA47-1D31-CE60-D05F-6E0A481BBDF3}"/>
                    </a:ext>
                  </a:extLst>
                </p14:cNvPr>
                <p14:cNvContentPartPr/>
                <p14:nvPr/>
              </p14:nvContentPartPr>
              <p14:xfrm>
                <a:off x="231551" y="5419544"/>
                <a:ext cx="156240" cy="319680"/>
              </p14:xfrm>
            </p:contentPart>
          </mc:Choice>
          <mc:Fallback>
            <p:pic>
              <p:nvPicPr>
                <p:cNvPr id="17" name="Ink 16">
                  <a:extLst>
                    <a:ext uri="{FF2B5EF4-FFF2-40B4-BE49-F238E27FC236}">
                      <a16:creationId xmlns:a16="http://schemas.microsoft.com/office/drawing/2014/main" id="{5CECEA47-1D31-CE60-D05F-6E0A481BBDF3}"/>
                    </a:ext>
                  </a:extLst>
                </p:cNvPr>
                <p:cNvPicPr/>
                <p:nvPr/>
              </p:nvPicPr>
              <p:blipFill>
                <a:blip r:embed="rId24"/>
                <a:stretch>
                  <a:fillRect/>
                </a:stretch>
              </p:blipFill>
              <p:spPr>
                <a:xfrm>
                  <a:off x="213551" y="5401544"/>
                  <a:ext cx="19188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A35DFCC4-8B30-8385-F7C7-6CC643008B27}"/>
                    </a:ext>
                  </a:extLst>
                </p14:cNvPr>
                <p14:cNvContentPartPr/>
                <p14:nvPr/>
              </p14:nvContentPartPr>
              <p14:xfrm>
                <a:off x="205200" y="5374260"/>
                <a:ext cx="158760" cy="27360"/>
              </p14:xfrm>
            </p:contentPart>
          </mc:Choice>
          <mc:Fallback>
            <p:pic>
              <p:nvPicPr>
                <p:cNvPr id="19" name="Ink 18">
                  <a:extLst>
                    <a:ext uri="{FF2B5EF4-FFF2-40B4-BE49-F238E27FC236}">
                      <a16:creationId xmlns:a16="http://schemas.microsoft.com/office/drawing/2014/main" id="{A35DFCC4-8B30-8385-F7C7-6CC643008B27}"/>
                    </a:ext>
                  </a:extLst>
                </p:cNvPr>
                <p:cNvPicPr/>
                <p:nvPr/>
              </p:nvPicPr>
              <p:blipFill>
                <a:blip r:embed="rId26"/>
                <a:stretch>
                  <a:fillRect/>
                </a:stretch>
              </p:blipFill>
              <p:spPr>
                <a:xfrm>
                  <a:off x="187200" y="5356260"/>
                  <a:ext cx="19440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3" name="Ink 22">
                <a:extLst>
                  <a:ext uri="{FF2B5EF4-FFF2-40B4-BE49-F238E27FC236}">
                    <a16:creationId xmlns:a16="http://schemas.microsoft.com/office/drawing/2014/main" id="{4CEA9B31-942C-E76F-3C1B-241FCB0AA802}"/>
                  </a:ext>
                </a:extLst>
              </p14:cNvPr>
              <p14:cNvContentPartPr/>
              <p14:nvPr/>
            </p14:nvContentPartPr>
            <p14:xfrm>
              <a:off x="503280" y="5656500"/>
              <a:ext cx="15840" cy="360"/>
            </p14:xfrm>
          </p:contentPart>
        </mc:Choice>
        <mc:Fallback>
          <p:pic>
            <p:nvPicPr>
              <p:cNvPr id="23" name="Ink 22">
                <a:extLst>
                  <a:ext uri="{FF2B5EF4-FFF2-40B4-BE49-F238E27FC236}">
                    <a16:creationId xmlns:a16="http://schemas.microsoft.com/office/drawing/2014/main" id="{4CEA9B31-942C-E76F-3C1B-241FCB0AA802}"/>
                  </a:ext>
                </a:extLst>
              </p:cNvPr>
              <p:cNvPicPr/>
              <p:nvPr/>
            </p:nvPicPr>
            <p:blipFill>
              <a:blip r:embed="rId28"/>
              <a:stretch>
                <a:fillRect/>
              </a:stretch>
            </p:blipFill>
            <p:spPr>
              <a:xfrm>
                <a:off x="485280" y="5638500"/>
                <a:ext cx="51480" cy="36000"/>
              </a:xfrm>
              <a:prstGeom prst="rect">
                <a:avLst/>
              </a:prstGeom>
            </p:spPr>
          </p:pic>
        </mc:Fallback>
      </mc:AlternateContent>
    </p:spTree>
    <p:extLst>
      <p:ext uri="{BB962C8B-B14F-4D97-AF65-F5344CB8AC3E}">
        <p14:creationId xmlns:p14="http://schemas.microsoft.com/office/powerpoint/2010/main" val="510835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F0876-B6D0-4ADD-B72C-B73EFDE5CA45}"/>
              </a:ext>
            </a:extLst>
          </p:cNvPr>
          <p:cNvSpPr txBox="1"/>
          <p:nvPr/>
        </p:nvSpPr>
        <p:spPr>
          <a:xfrm>
            <a:off x="1214437" y="5642759"/>
            <a:ext cx="6353176" cy="707886"/>
          </a:xfrm>
          <a:prstGeom prst="rect">
            <a:avLst/>
          </a:prstGeom>
          <a:solidFill>
            <a:schemeClr val="tx1"/>
          </a:solidFill>
        </p:spPr>
        <p:txBody>
          <a:bodyPr wrap="square" lIns="91440" tIns="45720" rIns="91440" bIns="45720" anchor="t">
            <a:spAutoFit/>
          </a:bodyPr>
          <a:lstStyle/>
          <a:p>
            <a:r>
              <a:rPr lang="en-US" sz="4000">
                <a:solidFill>
                  <a:schemeClr val="bg1"/>
                </a:solidFill>
                <a:latin typeface="Calibri"/>
                <a:cs typeface="Calibri"/>
              </a:rPr>
              <a:t> </a:t>
            </a:r>
            <a:r>
              <a:rPr lang="en-US" sz="4000" b="0" i="0" u="none" strike="noStrike" baseline="0">
                <a:solidFill>
                  <a:schemeClr val="bg1"/>
                </a:solidFill>
                <a:ea typeface="+mn-lt"/>
                <a:cs typeface="+mn-lt"/>
                <a:hlinkClick r:id="rId3">
                  <a:extLst>
                    <a:ext uri="{A12FA001-AC4F-418D-AE19-62706E023703}">
                      <ahyp:hlinkClr xmlns:ahyp="http://schemas.microsoft.com/office/drawing/2018/hyperlinkcolor" val="tx"/>
                    </a:ext>
                  </a:extLst>
                </a:hlinkClick>
              </a:rPr>
              <a:t>https://bit.ly/</a:t>
            </a:r>
            <a:r>
              <a:rPr lang="en-US" sz="4000">
                <a:solidFill>
                  <a:schemeClr val="bg1"/>
                </a:solidFill>
                <a:ea typeface="+mn-lt"/>
                <a:cs typeface="+mn-lt"/>
                <a:hlinkClick r:id="rId3">
                  <a:extLst>
                    <a:ext uri="{A12FA001-AC4F-418D-AE19-62706E023703}">
                      <ahyp:hlinkClr xmlns:ahyp="http://schemas.microsoft.com/office/drawing/2018/hyperlinkcolor" val="tx"/>
                    </a:ext>
                  </a:extLst>
                </a:hlinkClick>
              </a:rPr>
              <a:t>LHS2027testing</a:t>
            </a:r>
            <a:endParaRPr lang="en-US" sz="4000" b="0" i="0" u="none" strike="noStrike" baseline="0">
              <a:solidFill>
                <a:schemeClr val="bg1"/>
              </a:solidFill>
              <a:latin typeface="Calibri" panose="020F0502020204030204" pitchFamily="34" charset="0"/>
              <a:cs typeface="Calibri"/>
            </a:endParaRPr>
          </a:p>
        </p:txBody>
      </p:sp>
      <p:sp>
        <p:nvSpPr>
          <p:cNvPr id="8" name="TextBox 7">
            <a:extLst>
              <a:ext uri="{FF2B5EF4-FFF2-40B4-BE49-F238E27FC236}">
                <a16:creationId xmlns:a16="http://schemas.microsoft.com/office/drawing/2014/main" id="{10F149F3-7770-47E4-9227-2CD42AE77A73}"/>
              </a:ext>
            </a:extLst>
          </p:cNvPr>
          <p:cNvSpPr txBox="1"/>
          <p:nvPr/>
        </p:nvSpPr>
        <p:spPr>
          <a:xfrm>
            <a:off x="457200" y="2361223"/>
            <a:ext cx="3933825" cy="2554545"/>
          </a:xfrm>
          <a:prstGeom prst="rect">
            <a:avLst/>
          </a:prstGeom>
          <a:noFill/>
        </p:spPr>
        <p:txBody>
          <a:bodyPr wrap="square" rtlCol="0">
            <a:spAutoFit/>
          </a:bodyPr>
          <a:lstStyle/>
          <a:p>
            <a:pPr algn="ctr"/>
            <a:r>
              <a:rPr lang="en-US" sz="4000">
                <a:latin typeface="Ink Free" panose="03080402000500000000" pitchFamily="66" charset="0"/>
              </a:rPr>
              <a:t>What if my child has already taken Algebra I in 8</a:t>
            </a:r>
            <a:r>
              <a:rPr lang="en-US" sz="4000" baseline="30000">
                <a:latin typeface="Ink Free" panose="03080402000500000000" pitchFamily="66" charset="0"/>
              </a:rPr>
              <a:t>th</a:t>
            </a:r>
            <a:r>
              <a:rPr lang="en-US" sz="4000">
                <a:latin typeface="Ink Free" panose="03080402000500000000" pitchFamily="66" charset="0"/>
              </a:rPr>
              <a:t> grade?</a:t>
            </a:r>
          </a:p>
        </p:txBody>
      </p:sp>
      <p:pic>
        <p:nvPicPr>
          <p:cNvPr id="16" name="Picture 15" descr="A picture containing text&#10;&#10;Description automatically generated">
            <a:extLst>
              <a:ext uri="{FF2B5EF4-FFF2-40B4-BE49-F238E27FC236}">
                <a16:creationId xmlns:a16="http://schemas.microsoft.com/office/drawing/2014/main" id="{A491315F-23FF-4470-8A79-84D0BC49B448}"/>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5887" r="24993"/>
          <a:stretch/>
        </p:blipFill>
        <p:spPr>
          <a:xfrm rot="20757912">
            <a:off x="296116" y="311465"/>
            <a:ext cx="1251491" cy="1542286"/>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219D024-1DF0-42E1-A68F-7C69F3769E1D}"/>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5887" r="24993"/>
          <a:stretch/>
        </p:blipFill>
        <p:spPr>
          <a:xfrm rot="830597">
            <a:off x="3154175" y="310055"/>
            <a:ext cx="1251491" cy="1542286"/>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81A60EE-0DE6-4921-A47B-E3C71C31A74F}"/>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5887" r="24993"/>
          <a:stretch/>
        </p:blipFill>
        <p:spPr>
          <a:xfrm>
            <a:off x="1731665" y="182733"/>
            <a:ext cx="1251491" cy="1542286"/>
          </a:xfrm>
          <a:prstGeom prst="rect">
            <a:avLst/>
          </a:prstGeom>
        </p:spPr>
      </p:pic>
      <p:pic>
        <p:nvPicPr>
          <p:cNvPr id="6" name="Picture 5">
            <a:extLst>
              <a:ext uri="{FF2B5EF4-FFF2-40B4-BE49-F238E27FC236}">
                <a16:creationId xmlns:a16="http://schemas.microsoft.com/office/drawing/2014/main" id="{ECCAE3F7-4F98-1FEC-13E4-CE7D965D0B9C}"/>
              </a:ext>
            </a:extLst>
          </p:cNvPr>
          <p:cNvPicPr>
            <a:picLocks noChangeAspect="1"/>
          </p:cNvPicPr>
          <p:nvPr/>
        </p:nvPicPr>
        <p:blipFill>
          <a:blip r:embed="rId6"/>
          <a:stretch>
            <a:fillRect/>
          </a:stretch>
        </p:blipFill>
        <p:spPr>
          <a:xfrm>
            <a:off x="4548188" y="1979663"/>
            <a:ext cx="4346659" cy="2990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38759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 name="Picture 85">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0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04"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6"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7"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108" name="Rectangle 97">
            <a:extLst>
              <a:ext uri="{FF2B5EF4-FFF2-40B4-BE49-F238E27FC236}">
                <a16:creationId xmlns:a16="http://schemas.microsoft.com/office/drawing/2014/main" id="{6F776733-A05B-4A45-903C-A77D9DEB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DF8E47A3-48F4-426A-AB8C-BC46CDDF599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7229"/>
            <a:ext cx="9155906" cy="6858000"/>
          </a:xfrm>
          <a:prstGeom prst="rect">
            <a:avLst/>
          </a:prstGeom>
        </p:spPr>
      </p:pic>
      <p:sp>
        <p:nvSpPr>
          <p:cNvPr id="24" name="Title 1">
            <a:extLst>
              <a:ext uri="{FF2B5EF4-FFF2-40B4-BE49-F238E27FC236}">
                <a16:creationId xmlns:a16="http://schemas.microsoft.com/office/drawing/2014/main" id="{2E8E180A-343E-433D-9511-23416DE7C9D0}"/>
              </a:ext>
            </a:extLst>
          </p:cNvPr>
          <p:cNvSpPr txBox="1">
            <a:spLocks/>
          </p:cNvSpPr>
          <p:nvPr/>
        </p:nvSpPr>
        <p:spPr>
          <a:xfrm>
            <a:off x="304800" y="307080"/>
            <a:ext cx="8700267" cy="1126883"/>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spcAft>
                <a:spcPts val="600"/>
              </a:spcAft>
            </a:pPr>
            <a:r>
              <a:rPr lang="en-US" sz="6000">
                <a:solidFill>
                  <a:schemeClr val="tx1"/>
                </a:solidFill>
              </a:rPr>
              <a:t>Choosing A  Science CLASS</a:t>
            </a:r>
          </a:p>
        </p:txBody>
      </p:sp>
      <p:pic>
        <p:nvPicPr>
          <p:cNvPr id="85" name="Picture 84">
            <a:extLst>
              <a:ext uri="{FF2B5EF4-FFF2-40B4-BE49-F238E27FC236}">
                <a16:creationId xmlns:a16="http://schemas.microsoft.com/office/drawing/2014/main" id="{5D28EE0E-3A25-41D9-8F30-E1FDAB18F8A3}"/>
              </a:ext>
            </a:extLst>
          </p:cNvPr>
          <p:cNvPicPr>
            <a:picLocks noChangeAspect="1"/>
          </p:cNvPicPr>
          <p:nvPr/>
        </p:nvPicPr>
        <p:blipFill rotWithShape="1">
          <a:blip r:embed="rId6"/>
          <a:srcRect l="597" t="1866" b="-1"/>
          <a:stretch/>
        </p:blipFill>
        <p:spPr>
          <a:xfrm>
            <a:off x="273504" y="1980080"/>
            <a:ext cx="8762858" cy="30336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extBox 1">
            <a:extLst>
              <a:ext uri="{FF2B5EF4-FFF2-40B4-BE49-F238E27FC236}">
                <a16:creationId xmlns:a16="http://schemas.microsoft.com/office/drawing/2014/main" id="{49318398-16CC-6D68-671C-37DD24FE4F1C}"/>
              </a:ext>
            </a:extLst>
          </p:cNvPr>
          <p:cNvSpPr txBox="1"/>
          <p:nvPr/>
        </p:nvSpPr>
        <p:spPr>
          <a:xfrm>
            <a:off x="1548967" y="5214173"/>
            <a:ext cx="6353176" cy="1569660"/>
          </a:xfrm>
          <a:prstGeom prst="rect">
            <a:avLst/>
          </a:prstGeom>
          <a:solidFill>
            <a:schemeClr val="tx1"/>
          </a:solidFill>
        </p:spPr>
        <p:txBody>
          <a:bodyPr wrap="square" lIns="91440" tIns="45720" rIns="91440" bIns="45720" anchor="t">
            <a:spAutoFit/>
          </a:bodyPr>
          <a:lstStyle/>
          <a:p>
            <a:pPr algn="ctr"/>
            <a:r>
              <a:rPr lang="en-US" sz="2800" b="0" i="0" u="none" strike="noStrike" baseline="0">
                <a:solidFill>
                  <a:srgbClr val="FF0000"/>
                </a:solidFill>
                <a:latin typeface="Calibri" panose="020F0502020204030204" pitchFamily="34" charset="0"/>
              </a:rPr>
              <a:t>If you want to do Honors Biology, </a:t>
            </a:r>
          </a:p>
          <a:p>
            <a:pPr algn="ctr"/>
            <a:r>
              <a:rPr lang="en-US" sz="2800" b="0" i="0" u="none" strike="noStrike" baseline="0">
                <a:solidFill>
                  <a:srgbClr val="FF0000"/>
                </a:solidFill>
                <a:latin typeface="Calibri" panose="020F0502020204030204" pitchFamily="34" charset="0"/>
              </a:rPr>
              <a:t>you need to register to test here:</a:t>
            </a:r>
          </a:p>
          <a:p>
            <a:pPr algn="ctr"/>
            <a:r>
              <a:rPr lang="en-US" sz="4000" b="0" i="0" u="none" strike="noStrike" baseline="0">
                <a:solidFill>
                  <a:schemeClr val="bg1"/>
                </a:solidFill>
                <a:ea typeface="+mn-lt"/>
                <a:cs typeface="+mn-lt"/>
                <a:hlinkClick r:id="rId7">
                  <a:extLst>
                    <a:ext uri="{A12FA001-AC4F-418D-AE19-62706E023703}">
                      <ahyp:hlinkClr xmlns:ahyp="http://schemas.microsoft.com/office/drawing/2018/hyperlinkcolor" val="tx"/>
                    </a:ext>
                  </a:extLst>
                </a:hlinkClick>
              </a:rPr>
              <a:t>https://bit.ly/</a:t>
            </a:r>
            <a:r>
              <a:rPr lang="en-US" sz="4000">
                <a:solidFill>
                  <a:schemeClr val="bg1"/>
                </a:solidFill>
                <a:ea typeface="+mn-lt"/>
                <a:cs typeface="+mn-lt"/>
                <a:hlinkClick r:id="rId7">
                  <a:extLst>
                    <a:ext uri="{A12FA001-AC4F-418D-AE19-62706E023703}">
                      <ahyp:hlinkClr xmlns:ahyp="http://schemas.microsoft.com/office/drawing/2018/hyperlinkcolor" val="tx"/>
                    </a:ext>
                  </a:extLst>
                </a:hlinkClick>
              </a:rPr>
              <a:t>LHS2027testing</a:t>
            </a:r>
            <a:endParaRPr lang="en-US" sz="4000">
              <a:solidFill>
                <a:schemeClr val="bg1"/>
              </a:solidFill>
              <a:latin typeface="Calibri"/>
              <a:cs typeface="Calibri"/>
            </a:endParaRPr>
          </a:p>
        </p:txBody>
      </p:sp>
    </p:spTree>
    <p:extLst>
      <p:ext uri="{BB962C8B-B14F-4D97-AF65-F5344CB8AC3E}">
        <p14:creationId xmlns:p14="http://schemas.microsoft.com/office/powerpoint/2010/main" val="1769517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14">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0"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1"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3"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4"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4ED35C2-3FC0-44A6-BC0A-19A5D08CE536}"/>
              </a:ext>
            </a:extLst>
          </p:cNvPr>
          <p:cNvSpPr>
            <a:spLocks noGrp="1"/>
          </p:cNvSpPr>
          <p:nvPr>
            <p:ph type="title" idx="4294967295"/>
          </p:nvPr>
        </p:nvSpPr>
        <p:spPr>
          <a:xfrm>
            <a:off x="1420529" y="330582"/>
            <a:ext cx="5911373" cy="1052780"/>
          </a:xfrm>
          <a:solidFill>
            <a:schemeClr val="tx1"/>
          </a:solidFill>
        </p:spPr>
        <p:txBody>
          <a:bodyPr vert="horz" lIns="91440" tIns="45720" rIns="91440" bIns="45720" rtlCol="0" anchor="b">
            <a:normAutofit/>
          </a:bodyPr>
          <a:lstStyle/>
          <a:p>
            <a:pPr algn="ctr"/>
            <a:r>
              <a:rPr lang="en-US" sz="6000"/>
              <a:t>choosing </a:t>
            </a:r>
            <a:r>
              <a:rPr lang="en-US" sz="6000" err="1"/>
              <a:t>p.e.</a:t>
            </a:r>
            <a:endParaRPr lang="en-US" sz="6000"/>
          </a:p>
        </p:txBody>
      </p:sp>
      <p:pic>
        <p:nvPicPr>
          <p:cNvPr id="24" name="Picture 23">
            <a:extLst>
              <a:ext uri="{FF2B5EF4-FFF2-40B4-BE49-F238E27FC236}">
                <a16:creationId xmlns:a16="http://schemas.microsoft.com/office/drawing/2014/main" id="{009EC9AD-ECB9-4CCE-9983-9C7D5D12D98C}"/>
              </a:ext>
            </a:extLst>
          </p:cNvPr>
          <p:cNvPicPr>
            <a:picLocks noChangeAspect="1"/>
          </p:cNvPicPr>
          <p:nvPr/>
        </p:nvPicPr>
        <p:blipFill>
          <a:blip r:embed="rId5"/>
          <a:stretch>
            <a:fillRect/>
          </a:stretch>
        </p:blipFill>
        <p:spPr>
          <a:xfrm>
            <a:off x="241432" y="1689731"/>
            <a:ext cx="8762857" cy="30305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2" name="Picture 41" descr="Logo&#10;&#10;Description automatically generated with medium confidence">
            <a:extLst>
              <a:ext uri="{FF2B5EF4-FFF2-40B4-BE49-F238E27FC236}">
                <a16:creationId xmlns:a16="http://schemas.microsoft.com/office/drawing/2014/main" id="{CF7CFD97-6976-4EB8-A11C-B655994BA2E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458" r="9444"/>
          <a:stretch/>
        </p:blipFill>
        <p:spPr>
          <a:xfrm>
            <a:off x="7897" y="4936584"/>
            <a:ext cx="1878053" cy="1641376"/>
          </a:xfrm>
          <a:prstGeom prst="rect">
            <a:avLst/>
          </a:prstGeom>
        </p:spPr>
      </p:pic>
      <p:pic>
        <p:nvPicPr>
          <p:cNvPr id="46" name="Picture 45" descr="Logo&#10;&#10;Description automatically generated with medium confidence">
            <a:extLst>
              <a:ext uri="{FF2B5EF4-FFF2-40B4-BE49-F238E27FC236}">
                <a16:creationId xmlns:a16="http://schemas.microsoft.com/office/drawing/2014/main" id="{D7EBFEBD-3BE1-469C-96C7-1509FF8918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458" r="9444"/>
          <a:stretch/>
        </p:blipFill>
        <p:spPr>
          <a:xfrm>
            <a:off x="1854340" y="4933039"/>
            <a:ext cx="1878053" cy="1641376"/>
          </a:xfrm>
          <a:prstGeom prst="rect">
            <a:avLst/>
          </a:prstGeom>
        </p:spPr>
      </p:pic>
      <p:pic>
        <p:nvPicPr>
          <p:cNvPr id="48" name="Picture 47" descr="Logo&#10;&#10;Description automatically generated with medium confidence">
            <a:extLst>
              <a:ext uri="{FF2B5EF4-FFF2-40B4-BE49-F238E27FC236}">
                <a16:creationId xmlns:a16="http://schemas.microsoft.com/office/drawing/2014/main" id="{1513D1CD-AB23-4806-A273-14AA41C00B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458" r="9444"/>
          <a:stretch/>
        </p:blipFill>
        <p:spPr>
          <a:xfrm>
            <a:off x="3690624" y="4937224"/>
            <a:ext cx="1878053" cy="1641376"/>
          </a:xfrm>
          <a:prstGeom prst="rect">
            <a:avLst/>
          </a:prstGeom>
        </p:spPr>
      </p:pic>
      <p:pic>
        <p:nvPicPr>
          <p:cNvPr id="47" name="Picture 46" descr="Logo&#10;&#10;Description automatically generated with medium confidence">
            <a:extLst>
              <a:ext uri="{FF2B5EF4-FFF2-40B4-BE49-F238E27FC236}">
                <a16:creationId xmlns:a16="http://schemas.microsoft.com/office/drawing/2014/main" id="{8636BE05-D367-4DC4-91AA-98A471CCC5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458" r="9444"/>
          <a:stretch/>
        </p:blipFill>
        <p:spPr>
          <a:xfrm>
            <a:off x="5504823" y="4934313"/>
            <a:ext cx="1878053" cy="1641376"/>
          </a:xfrm>
          <a:prstGeom prst="rect">
            <a:avLst/>
          </a:prstGeom>
        </p:spPr>
      </p:pic>
      <p:pic>
        <p:nvPicPr>
          <p:cNvPr id="49" name="Picture 48" descr="Logo&#10;&#10;Description automatically generated with medium confidence">
            <a:extLst>
              <a:ext uri="{FF2B5EF4-FFF2-40B4-BE49-F238E27FC236}">
                <a16:creationId xmlns:a16="http://schemas.microsoft.com/office/drawing/2014/main" id="{11D4BF1E-CDE9-4E17-BF50-1D71FC8A285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458" r="12750"/>
          <a:stretch/>
        </p:blipFill>
        <p:spPr>
          <a:xfrm>
            <a:off x="7331902" y="4937486"/>
            <a:ext cx="1804201" cy="1641376"/>
          </a:xfrm>
          <a:prstGeom prst="rect">
            <a:avLst/>
          </a:prstGeom>
        </p:spPr>
      </p:pic>
    </p:spTree>
    <p:extLst>
      <p:ext uri="{BB962C8B-B14F-4D97-AF65-F5344CB8AC3E}">
        <p14:creationId xmlns:p14="http://schemas.microsoft.com/office/powerpoint/2010/main" val="74781249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229600" cy="1066800"/>
          </a:xfrm>
          <a:solidFill>
            <a:schemeClr val="tx1"/>
          </a:solidFill>
        </p:spPr>
        <p:txBody>
          <a:bodyPr>
            <a:normAutofit/>
          </a:bodyPr>
          <a:lstStyle/>
          <a:p>
            <a:r>
              <a:rPr lang="en-US" sz="6000" u="sng">
                <a:latin typeface="Impact" panose="020B0806030902050204" pitchFamily="34" charset="0"/>
              </a:rPr>
              <a:t>Choosing Electives</a:t>
            </a:r>
            <a:endParaRPr lang="en-US" sz="6000">
              <a:latin typeface="Impact" panose="020B0806030902050204" pitchFamily="34" charset="0"/>
            </a:endParaRPr>
          </a:p>
        </p:txBody>
      </p:sp>
      <p:sp>
        <p:nvSpPr>
          <p:cNvPr id="38915" name="Rectangle 3"/>
          <p:cNvSpPr>
            <a:spLocks noGrp="1" noChangeArrowheads="1"/>
          </p:cNvSpPr>
          <p:nvPr>
            <p:ph type="body" sz="half" idx="1"/>
          </p:nvPr>
        </p:nvSpPr>
        <p:spPr>
          <a:xfrm>
            <a:off x="0" y="1505310"/>
            <a:ext cx="5427406" cy="5361316"/>
          </a:xfrm>
          <a:solidFill>
            <a:schemeClr val="bg1"/>
          </a:solidFill>
        </p:spPr>
        <p:txBody>
          <a:bodyPr vert="horz" lIns="91440" tIns="45720" rIns="91440" bIns="45720" rtlCol="0" anchor="t">
            <a:normAutofit/>
          </a:bodyPr>
          <a:lstStyle/>
          <a:p>
            <a:pPr marL="45720" indent="0">
              <a:lnSpc>
                <a:spcPct val="90000"/>
              </a:lnSpc>
              <a:buNone/>
            </a:pPr>
            <a:endParaRPr lang="en-US" sz="2800">
              <a:solidFill>
                <a:schemeClr val="tx1"/>
              </a:solidFill>
            </a:endParaRPr>
          </a:p>
          <a:p>
            <a:pPr>
              <a:lnSpc>
                <a:spcPct val="90000"/>
              </a:lnSpc>
            </a:pPr>
            <a:r>
              <a:rPr lang="en-US" sz="2800">
                <a:solidFill>
                  <a:schemeClr val="tx1"/>
                </a:solidFill>
              </a:rPr>
              <a:t>Most students will get 3 electives. </a:t>
            </a:r>
          </a:p>
          <a:p>
            <a:pPr>
              <a:lnSpc>
                <a:spcPct val="90000"/>
              </a:lnSpc>
            </a:pPr>
            <a:r>
              <a:rPr lang="en-US" sz="2800">
                <a:solidFill>
                  <a:schemeClr val="tx1"/>
                </a:solidFill>
              </a:rPr>
              <a:t>Choose 3 electives </a:t>
            </a:r>
            <a:r>
              <a:rPr lang="en-US" sz="2800" u="sng">
                <a:solidFill>
                  <a:schemeClr val="tx1"/>
                </a:solidFill>
              </a:rPr>
              <a:t>and</a:t>
            </a:r>
            <a:r>
              <a:rPr lang="en-US" sz="2800">
                <a:solidFill>
                  <a:schemeClr val="tx1"/>
                </a:solidFill>
              </a:rPr>
              <a:t> 3 alternates. List those in preference order on the pre-registration form. </a:t>
            </a:r>
          </a:p>
          <a:p>
            <a:pPr>
              <a:lnSpc>
                <a:spcPct val="90000"/>
              </a:lnSpc>
            </a:pPr>
            <a:r>
              <a:rPr lang="en-US" sz="2800">
                <a:solidFill>
                  <a:schemeClr val="tx1"/>
                </a:solidFill>
              </a:rPr>
              <a:t>Choose what’s </a:t>
            </a:r>
            <a:r>
              <a:rPr lang="en-US" sz="2800" b="1" u="sng">
                <a:solidFill>
                  <a:schemeClr val="tx1"/>
                </a:solidFill>
              </a:rPr>
              <a:t>BEST FOR YOU!</a:t>
            </a:r>
            <a:r>
              <a:rPr lang="en-US" sz="2800">
                <a:solidFill>
                  <a:schemeClr val="tx1"/>
                </a:solidFill>
              </a:rPr>
              <a:t>  Think about your career interests! </a:t>
            </a:r>
          </a:p>
          <a:p>
            <a:pPr>
              <a:lnSpc>
                <a:spcPct val="90000"/>
              </a:lnSpc>
            </a:pPr>
            <a:endParaRPr lang="en-US" sz="2800">
              <a:solidFill>
                <a:schemeClr val="tx1"/>
              </a:solidFill>
            </a:endParaRPr>
          </a:p>
          <a:p>
            <a:pPr marL="45720" indent="0">
              <a:lnSpc>
                <a:spcPct val="90000"/>
              </a:lnSpc>
              <a:buNone/>
            </a:pPr>
            <a:endParaRPr lang="en-US" sz="2800">
              <a:solidFill>
                <a:schemeClr val="tx1"/>
              </a:solidFill>
            </a:endParaRPr>
          </a:p>
        </p:txBody>
      </p:sp>
      <p:pic>
        <p:nvPicPr>
          <p:cNvPr id="3" name="Picture 2">
            <a:extLst>
              <a:ext uri="{FF2B5EF4-FFF2-40B4-BE49-F238E27FC236}">
                <a16:creationId xmlns:a16="http://schemas.microsoft.com/office/drawing/2014/main" id="{B11F58F3-9BAC-492E-BABA-B0BC15C7B312}"/>
              </a:ext>
            </a:extLst>
          </p:cNvPr>
          <p:cNvPicPr>
            <a:picLocks noChangeAspect="1"/>
          </p:cNvPicPr>
          <p:nvPr/>
        </p:nvPicPr>
        <p:blipFill>
          <a:blip r:embed="rId3"/>
          <a:stretch>
            <a:fillRect/>
          </a:stretch>
        </p:blipFill>
        <p:spPr>
          <a:xfrm>
            <a:off x="5343525" y="1955242"/>
            <a:ext cx="3590925" cy="44614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0553691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229600" cy="1066800"/>
          </a:xfrm>
          <a:solidFill>
            <a:schemeClr val="tx1"/>
          </a:solidFill>
        </p:spPr>
        <p:txBody>
          <a:bodyPr>
            <a:normAutofit/>
          </a:bodyPr>
          <a:lstStyle/>
          <a:p>
            <a:r>
              <a:rPr lang="en-US" sz="6000" u="sng">
                <a:latin typeface="Impact" panose="020B0806030902050204" pitchFamily="34" charset="0"/>
              </a:rPr>
              <a:t>Choosing Electives</a:t>
            </a:r>
            <a:endParaRPr lang="en-US" sz="6000">
              <a:latin typeface="Impact" panose="020B0806030902050204" pitchFamily="34" charset="0"/>
            </a:endParaRPr>
          </a:p>
        </p:txBody>
      </p:sp>
      <p:sp>
        <p:nvSpPr>
          <p:cNvPr id="38915" name="Rectangle 3"/>
          <p:cNvSpPr>
            <a:spLocks noGrp="1" noChangeArrowheads="1"/>
          </p:cNvSpPr>
          <p:nvPr>
            <p:ph type="body" sz="half" idx="1"/>
          </p:nvPr>
        </p:nvSpPr>
        <p:spPr>
          <a:xfrm>
            <a:off x="28575" y="1362075"/>
            <a:ext cx="5107031" cy="5486400"/>
          </a:xfrm>
          <a:solidFill>
            <a:schemeClr val="bg1"/>
          </a:solidFill>
        </p:spPr>
        <p:txBody>
          <a:bodyPr vert="horz" lIns="91440" tIns="45720" rIns="91440" bIns="45720" rtlCol="0" anchor="t">
            <a:normAutofit lnSpcReduction="10000"/>
          </a:bodyPr>
          <a:lstStyle/>
          <a:p>
            <a:pPr marL="45720" indent="0">
              <a:lnSpc>
                <a:spcPct val="90000"/>
              </a:lnSpc>
              <a:buNone/>
            </a:pPr>
            <a:endParaRPr lang="en-US" sz="2800">
              <a:solidFill>
                <a:schemeClr val="tx1"/>
              </a:solidFill>
            </a:endParaRPr>
          </a:p>
          <a:p>
            <a:pPr>
              <a:lnSpc>
                <a:spcPct val="90000"/>
              </a:lnSpc>
            </a:pPr>
            <a:r>
              <a:rPr lang="en-US" sz="2800">
                <a:solidFill>
                  <a:schemeClr val="tx1"/>
                </a:solidFill>
              </a:rPr>
              <a:t>World Language classes are difficult and should be taken in </a:t>
            </a:r>
            <a:r>
              <a:rPr lang="en-US" sz="2800" u="sng">
                <a:solidFill>
                  <a:schemeClr val="tx1"/>
                </a:solidFill>
              </a:rPr>
              <a:t>consecutive</a:t>
            </a:r>
            <a:r>
              <a:rPr lang="en-US" sz="2800">
                <a:solidFill>
                  <a:schemeClr val="tx1"/>
                </a:solidFill>
              </a:rPr>
              <a:t> semesters.</a:t>
            </a:r>
          </a:p>
          <a:p>
            <a:pPr lvl="1">
              <a:lnSpc>
                <a:spcPct val="90000"/>
              </a:lnSpc>
            </a:pPr>
            <a:r>
              <a:rPr lang="en-US" sz="2600">
                <a:solidFill>
                  <a:schemeClr val="tx1"/>
                </a:solidFill>
              </a:rPr>
              <a:t>If you choose to take your world language freshmen year you must write down Spanish I AND II on the registration form. </a:t>
            </a:r>
            <a:endParaRPr lang="en-US" sz="2800">
              <a:solidFill>
                <a:schemeClr val="tx1"/>
              </a:solidFill>
            </a:endParaRPr>
          </a:p>
          <a:p>
            <a:pPr>
              <a:lnSpc>
                <a:spcPct val="90000"/>
              </a:lnSpc>
            </a:pPr>
            <a:endParaRPr lang="en-US" sz="2800">
              <a:solidFill>
                <a:schemeClr val="tx1"/>
              </a:solidFill>
            </a:endParaRPr>
          </a:p>
          <a:p>
            <a:pPr>
              <a:lnSpc>
                <a:spcPct val="90000"/>
              </a:lnSpc>
            </a:pPr>
            <a:r>
              <a:rPr lang="en-US" sz="2800">
                <a:solidFill>
                  <a:schemeClr val="tx1"/>
                </a:solidFill>
              </a:rPr>
              <a:t>Athletes - all Weight Training classes... Please list the sport on form. </a:t>
            </a:r>
          </a:p>
          <a:p>
            <a:pPr>
              <a:lnSpc>
                <a:spcPct val="90000"/>
              </a:lnSpc>
            </a:pPr>
            <a:r>
              <a:rPr lang="en-US" i="1">
                <a:solidFill>
                  <a:schemeClr val="tx1"/>
                </a:solidFill>
                <a:latin typeface="Ink Free" panose="03080402000500000000" pitchFamily="66" charset="0"/>
              </a:rPr>
              <a:t>(Ex – Weight Training – football)</a:t>
            </a:r>
          </a:p>
          <a:p>
            <a:pPr>
              <a:lnSpc>
                <a:spcPct val="90000"/>
              </a:lnSpc>
            </a:pPr>
            <a:endParaRPr lang="en-US" sz="2800">
              <a:solidFill>
                <a:schemeClr val="tx1"/>
              </a:solidFill>
            </a:endParaRPr>
          </a:p>
        </p:txBody>
      </p:sp>
      <p:pic>
        <p:nvPicPr>
          <p:cNvPr id="5" name="Picture 4" descr="A plate of food on a table&#10;&#10;Description automatically generated">
            <a:extLst>
              <a:ext uri="{FF2B5EF4-FFF2-40B4-BE49-F238E27FC236}">
                <a16:creationId xmlns:a16="http://schemas.microsoft.com/office/drawing/2014/main" id="{D01B0B3C-4E56-45D5-9EB4-A33D08BC5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973" y="4148020"/>
            <a:ext cx="3084676" cy="2313507"/>
          </a:xfrm>
          <a:prstGeom prst="rect">
            <a:avLst/>
          </a:prstGeom>
        </p:spPr>
      </p:pic>
      <p:pic>
        <p:nvPicPr>
          <p:cNvPr id="7" name="Picture 6" descr="A person in a red shirt&#10;&#10;Description automatically generated">
            <a:extLst>
              <a:ext uri="{FF2B5EF4-FFF2-40B4-BE49-F238E27FC236}">
                <a16:creationId xmlns:a16="http://schemas.microsoft.com/office/drawing/2014/main" id="{B6D2688F-D93E-4305-9C0C-77D13D75B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944" y="1505310"/>
            <a:ext cx="3510224" cy="2632668"/>
          </a:xfrm>
          <a:prstGeom prst="rect">
            <a:avLst/>
          </a:prstGeom>
        </p:spPr>
      </p:pic>
      <p:pic>
        <p:nvPicPr>
          <p:cNvPr id="15" name="Picture 14" descr="A group of people sitting at a table&#10;&#10;Description automatically generated">
            <a:extLst>
              <a:ext uri="{FF2B5EF4-FFF2-40B4-BE49-F238E27FC236}">
                <a16:creationId xmlns:a16="http://schemas.microsoft.com/office/drawing/2014/main" id="{4ACE50CA-1867-4896-BC93-ADBB19FE2C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3718" y="1815382"/>
            <a:ext cx="3398675" cy="4531567"/>
          </a:xfrm>
          <a:prstGeom prst="rect">
            <a:avLst/>
          </a:prstGeom>
        </p:spPr>
      </p:pic>
      <p:pic>
        <p:nvPicPr>
          <p:cNvPr id="13" name="Picture 12" descr="A picture containing building, ship, large, tower&#10;&#10;Description automatically generated">
            <a:extLst>
              <a:ext uri="{FF2B5EF4-FFF2-40B4-BE49-F238E27FC236}">
                <a16:creationId xmlns:a16="http://schemas.microsoft.com/office/drawing/2014/main" id="{F85095ED-670C-4312-84D8-5878C14B7C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0699" y="1505310"/>
            <a:ext cx="2607326" cy="3476435"/>
          </a:xfrm>
          <a:prstGeom prst="rect">
            <a:avLst/>
          </a:prstGeom>
        </p:spPr>
      </p:pic>
      <p:pic>
        <p:nvPicPr>
          <p:cNvPr id="17" name="Picture 16" descr="A person using a computer&#10;&#10;Description automatically generated">
            <a:extLst>
              <a:ext uri="{FF2B5EF4-FFF2-40B4-BE49-F238E27FC236}">
                <a16:creationId xmlns:a16="http://schemas.microsoft.com/office/drawing/2014/main" id="{2F8742FA-2D0C-47E1-AED9-7F15621030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7942" y="4196103"/>
            <a:ext cx="3596618" cy="2399134"/>
          </a:xfrm>
          <a:prstGeom prst="rect">
            <a:avLst/>
          </a:prstGeom>
        </p:spPr>
      </p:pic>
      <p:pic>
        <p:nvPicPr>
          <p:cNvPr id="9" name="Picture 8" descr="A group of people sitting at desks in a room&#10;&#10;Description automatically generated">
            <a:extLst>
              <a:ext uri="{FF2B5EF4-FFF2-40B4-BE49-F238E27FC236}">
                <a16:creationId xmlns:a16="http://schemas.microsoft.com/office/drawing/2014/main" id="{426E4C06-2520-44E5-BF1F-87D35873B5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35527">
            <a:off x="5453719" y="2495485"/>
            <a:ext cx="3608555" cy="2706417"/>
          </a:xfrm>
          <a:prstGeom prst="rect">
            <a:avLst/>
          </a:prstGeom>
        </p:spPr>
      </p:pic>
      <p:pic>
        <p:nvPicPr>
          <p:cNvPr id="19" name="Picture 18" descr="A group of people posing for the camera&#10;&#10;Description automatically generated">
            <a:extLst>
              <a:ext uri="{FF2B5EF4-FFF2-40B4-BE49-F238E27FC236}">
                <a16:creationId xmlns:a16="http://schemas.microsoft.com/office/drawing/2014/main" id="{75D0C309-B215-4ACD-B2EA-9198BA5ED5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9948" y="2821644"/>
            <a:ext cx="3626213" cy="2231792"/>
          </a:xfrm>
          <a:prstGeom prst="rect">
            <a:avLst/>
          </a:prstGeom>
        </p:spPr>
      </p:pic>
      <p:pic>
        <p:nvPicPr>
          <p:cNvPr id="11" name="Picture 10" descr="A group of people sitting at a table&#10;&#10;Description automatically generated">
            <a:extLst>
              <a:ext uri="{FF2B5EF4-FFF2-40B4-BE49-F238E27FC236}">
                <a16:creationId xmlns:a16="http://schemas.microsoft.com/office/drawing/2014/main" id="{9AAFEC61-4013-4325-BC34-819BA2CF79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3180" y="2435786"/>
            <a:ext cx="3442197" cy="32131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103603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22" presetClass="entr" presetSubtype="4"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3750"/>
                            </p:stCondLst>
                            <p:childTnLst>
                              <p:par>
                                <p:cTn id="15" presetID="16" presetClass="entr" presetSubtype="21" fill="hold" nodeType="afterEffect">
                                  <p:stCondLst>
                                    <p:cond delay="275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1000"/>
                                        <p:tgtEl>
                                          <p:spTgt spid="15"/>
                                        </p:tgtEl>
                                      </p:cBhvr>
                                    </p:animEffect>
                                  </p:childTnLst>
                                </p:cTn>
                              </p:par>
                            </p:childTnLst>
                          </p:cTn>
                        </p:par>
                        <p:par>
                          <p:cTn id="18" fill="hold">
                            <p:stCondLst>
                              <p:cond delay="7500"/>
                            </p:stCondLst>
                            <p:childTnLst>
                              <p:par>
                                <p:cTn id="19" presetID="21" presetClass="entr" presetSubtype="1" fill="hold" nodeType="afterEffect">
                                  <p:stCondLst>
                                    <p:cond delay="300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par>
                          <p:cTn id="22" fill="hold">
                            <p:stCondLst>
                              <p:cond delay="12500"/>
                            </p:stCondLst>
                            <p:childTnLst>
                              <p:par>
                                <p:cTn id="23" presetID="6" presetClass="entr" presetSubtype="16"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1250"/>
                                        <p:tgtEl>
                                          <p:spTgt spid="17"/>
                                        </p:tgtEl>
                                      </p:cBhvr>
                                    </p:animEffect>
                                  </p:childTnLst>
                                </p:cTn>
                              </p:par>
                            </p:childTnLst>
                          </p:cTn>
                        </p:par>
                        <p:par>
                          <p:cTn id="26" fill="hold">
                            <p:stCondLst>
                              <p:cond delay="14750"/>
                            </p:stCondLst>
                            <p:childTnLst>
                              <p:par>
                                <p:cTn id="27" presetID="42" presetClass="entr" presetSubtype="0" fill="hold" nodeType="afterEffect">
                                  <p:stCondLst>
                                    <p:cond delay="1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16750"/>
                            </p:stCondLst>
                            <p:childTnLst>
                              <p:par>
                                <p:cTn id="33" presetID="31" presetClass="entr" presetSubtype="0" fill="hold" nodeType="afterEffect">
                                  <p:stCondLst>
                                    <p:cond delay="20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250" fill="hold"/>
                                        <p:tgtEl>
                                          <p:spTgt spid="19"/>
                                        </p:tgtEl>
                                        <p:attrNameLst>
                                          <p:attrName>ppt_w</p:attrName>
                                        </p:attrNameLst>
                                      </p:cBhvr>
                                      <p:tavLst>
                                        <p:tav tm="0">
                                          <p:val>
                                            <p:fltVal val="0"/>
                                          </p:val>
                                        </p:tav>
                                        <p:tav tm="100000">
                                          <p:val>
                                            <p:strVal val="#ppt_w"/>
                                          </p:val>
                                        </p:tav>
                                      </p:tavLst>
                                    </p:anim>
                                    <p:anim calcmode="lin" valueType="num">
                                      <p:cBhvr>
                                        <p:cTn id="36" dur="1250" fill="hold"/>
                                        <p:tgtEl>
                                          <p:spTgt spid="19"/>
                                        </p:tgtEl>
                                        <p:attrNameLst>
                                          <p:attrName>ppt_h</p:attrName>
                                        </p:attrNameLst>
                                      </p:cBhvr>
                                      <p:tavLst>
                                        <p:tav tm="0">
                                          <p:val>
                                            <p:fltVal val="0"/>
                                          </p:val>
                                        </p:tav>
                                        <p:tav tm="100000">
                                          <p:val>
                                            <p:strVal val="#ppt_h"/>
                                          </p:val>
                                        </p:tav>
                                      </p:tavLst>
                                    </p:anim>
                                    <p:anim calcmode="lin" valueType="num">
                                      <p:cBhvr>
                                        <p:cTn id="37" dur="1250" fill="hold"/>
                                        <p:tgtEl>
                                          <p:spTgt spid="19"/>
                                        </p:tgtEl>
                                        <p:attrNameLst>
                                          <p:attrName>style.rotation</p:attrName>
                                        </p:attrNameLst>
                                      </p:cBhvr>
                                      <p:tavLst>
                                        <p:tav tm="0">
                                          <p:val>
                                            <p:fltVal val="90"/>
                                          </p:val>
                                        </p:tav>
                                        <p:tav tm="100000">
                                          <p:val>
                                            <p:fltVal val="0"/>
                                          </p:val>
                                        </p:tav>
                                      </p:tavLst>
                                    </p:anim>
                                    <p:animEffect transition="in" filter="fade">
                                      <p:cBhvr>
                                        <p:cTn id="38" dur="1250"/>
                                        <p:tgtEl>
                                          <p:spTgt spid="19"/>
                                        </p:tgtEl>
                                      </p:cBhvr>
                                    </p:animEffect>
                                  </p:childTnLst>
                                </p:cTn>
                              </p:par>
                            </p:childTnLst>
                          </p:cTn>
                        </p:par>
                        <p:par>
                          <p:cTn id="39" fill="hold">
                            <p:stCondLst>
                              <p:cond delay="20000"/>
                            </p:stCondLst>
                            <p:childTnLst>
                              <p:par>
                                <p:cTn id="40" presetID="53" presetClass="entr" presetSubtype="16" fill="hold" nodeType="afterEffect">
                                  <p:stCondLst>
                                    <p:cond delay="35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750" fill="hold"/>
                                        <p:tgtEl>
                                          <p:spTgt spid="11"/>
                                        </p:tgtEl>
                                        <p:attrNameLst>
                                          <p:attrName>ppt_w</p:attrName>
                                        </p:attrNameLst>
                                      </p:cBhvr>
                                      <p:tavLst>
                                        <p:tav tm="0">
                                          <p:val>
                                            <p:fltVal val="0"/>
                                          </p:val>
                                        </p:tav>
                                        <p:tav tm="100000">
                                          <p:val>
                                            <p:strVal val="#ppt_w"/>
                                          </p:val>
                                        </p:tav>
                                      </p:tavLst>
                                    </p:anim>
                                    <p:anim calcmode="lin" valueType="num">
                                      <p:cBhvr>
                                        <p:cTn id="43" dur="1750" fill="hold"/>
                                        <p:tgtEl>
                                          <p:spTgt spid="11"/>
                                        </p:tgtEl>
                                        <p:attrNameLst>
                                          <p:attrName>ppt_h</p:attrName>
                                        </p:attrNameLst>
                                      </p:cBhvr>
                                      <p:tavLst>
                                        <p:tav tm="0">
                                          <p:val>
                                            <p:fltVal val="0"/>
                                          </p:val>
                                        </p:tav>
                                        <p:tav tm="100000">
                                          <p:val>
                                            <p:strVal val="#ppt_h"/>
                                          </p:val>
                                        </p:tav>
                                      </p:tavLst>
                                    </p:anim>
                                    <p:animEffect transition="in" filter="fade">
                                      <p:cBhvr>
                                        <p:cTn id="44"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47737" y="324318"/>
            <a:ext cx="7248525" cy="999658"/>
          </a:xfrm>
        </p:spPr>
        <p:txBody>
          <a:bodyPr/>
          <a:lstStyle/>
          <a:p>
            <a:r>
              <a:rPr lang="en-US" sz="5200">
                <a:solidFill>
                  <a:schemeClr val="tx1"/>
                </a:solidFill>
                <a:latin typeface="Snap ITC" panose="04040A07060A02020202" pitchFamily="82" charset="0"/>
              </a:rPr>
              <a:t>Make it a </a:t>
            </a:r>
            <a:br>
              <a:rPr lang="en-US" sz="5200">
                <a:solidFill>
                  <a:schemeClr val="tx1"/>
                </a:solidFill>
                <a:latin typeface="Snap ITC" panose="04040A07060A02020202" pitchFamily="82" charset="0"/>
              </a:rPr>
            </a:br>
            <a:r>
              <a:rPr lang="en-US" sz="5200">
                <a:solidFill>
                  <a:schemeClr val="tx1"/>
                </a:solidFill>
                <a:latin typeface="Snap ITC" panose="04040A07060A02020202" pitchFamily="82" charset="0"/>
              </a:rPr>
              <a:t>GREAT year!</a:t>
            </a:r>
          </a:p>
        </p:txBody>
      </p:sp>
      <p:sp>
        <p:nvSpPr>
          <p:cNvPr id="34819" name="Rectangle 3"/>
          <p:cNvSpPr>
            <a:spLocks noGrp="1" noChangeArrowheads="1"/>
          </p:cNvSpPr>
          <p:nvPr>
            <p:ph type="body" sz="half" idx="1"/>
          </p:nvPr>
        </p:nvSpPr>
        <p:spPr>
          <a:xfrm>
            <a:off x="247650" y="1704975"/>
            <a:ext cx="8667750" cy="4905375"/>
          </a:xfrm>
          <a:solidFill>
            <a:schemeClr val="bg1"/>
          </a:solidFill>
          <a:ln w="15875" cmpd="dbl">
            <a:solidFill>
              <a:schemeClr val="tx1"/>
            </a:solidFill>
          </a:ln>
        </p:spPr>
        <p:txBody>
          <a:bodyPr vert="horz" lIns="91440" tIns="45720" rIns="91440" bIns="45720" rtlCol="0" anchor="t">
            <a:noAutofit/>
          </a:bodyPr>
          <a:lstStyle/>
          <a:p>
            <a:r>
              <a:rPr lang="en-US" sz="2800">
                <a:solidFill>
                  <a:schemeClr val="tx1"/>
                </a:solidFill>
                <a:latin typeface="Arial Black" panose="020B0A04020102020204" pitchFamily="34" charset="0"/>
              </a:rPr>
              <a:t> Attendance is very IMPORTANT! </a:t>
            </a:r>
          </a:p>
          <a:p>
            <a:endParaRPr lang="en-US" sz="2800">
              <a:solidFill>
                <a:schemeClr val="tx1"/>
              </a:solidFill>
              <a:latin typeface="Arial Black" panose="020B0A04020102020204" pitchFamily="34" charset="0"/>
            </a:endParaRPr>
          </a:p>
          <a:p>
            <a:r>
              <a:rPr lang="en-US" sz="2800">
                <a:solidFill>
                  <a:schemeClr val="tx1"/>
                </a:solidFill>
                <a:latin typeface="Arial Black" panose="020B0A04020102020204" pitchFamily="34" charset="0"/>
              </a:rPr>
              <a:t> School times – </a:t>
            </a:r>
            <a:r>
              <a:rPr lang="en-US" sz="2800" u="sng">
                <a:solidFill>
                  <a:schemeClr val="tx1"/>
                </a:solidFill>
                <a:latin typeface="Arial Black" panose="020B0A04020102020204" pitchFamily="34" charset="0"/>
              </a:rPr>
              <a:t>7:20am - 2:20pm</a:t>
            </a:r>
          </a:p>
          <a:p>
            <a:endParaRPr lang="en-US" sz="2800">
              <a:solidFill>
                <a:schemeClr val="tx1"/>
              </a:solidFill>
              <a:latin typeface="Arial Black" panose="020B0A04020102020204" pitchFamily="34" charset="0"/>
            </a:endParaRPr>
          </a:p>
          <a:p>
            <a:r>
              <a:rPr lang="en-US" sz="2800">
                <a:solidFill>
                  <a:schemeClr val="tx1"/>
                </a:solidFill>
                <a:latin typeface="Arial Black" panose="020B0A04020102020204" pitchFamily="34" charset="0"/>
              </a:rPr>
              <a:t>Schedules will show in </a:t>
            </a:r>
            <a:r>
              <a:rPr lang="en-US" sz="2800" err="1">
                <a:solidFill>
                  <a:schemeClr val="tx1"/>
                </a:solidFill>
                <a:latin typeface="Arial Black" panose="020B0A04020102020204" pitchFamily="34" charset="0"/>
              </a:rPr>
              <a:t>StudentVue</a:t>
            </a:r>
            <a:r>
              <a:rPr lang="en-US" sz="2800">
                <a:solidFill>
                  <a:schemeClr val="tx1"/>
                </a:solidFill>
                <a:latin typeface="Arial Black" panose="020B0A04020102020204" pitchFamily="34" charset="0"/>
              </a:rPr>
              <a:t> right before school starts.</a:t>
            </a:r>
          </a:p>
          <a:p>
            <a:endParaRPr lang="en-US" sz="2800">
              <a:solidFill>
                <a:schemeClr val="tx1"/>
              </a:solidFill>
              <a:latin typeface="Arial Black" panose="020B0A04020102020204" pitchFamily="34" charset="0"/>
            </a:endParaRPr>
          </a:p>
          <a:p>
            <a:r>
              <a:rPr lang="en-US" sz="2800">
                <a:solidFill>
                  <a:schemeClr val="tx1"/>
                </a:solidFill>
                <a:latin typeface="Arial Black" panose="020B0A04020102020204" pitchFamily="34" charset="0"/>
              </a:rPr>
              <a:t> Attend Freshmen </a:t>
            </a:r>
            <a:r>
              <a:rPr lang="en-US" sz="2800" err="1">
                <a:solidFill>
                  <a:schemeClr val="tx1"/>
                </a:solidFill>
                <a:latin typeface="Arial Black" panose="020B0A04020102020204" pitchFamily="34" charset="0"/>
              </a:rPr>
              <a:t>Orientationa</a:t>
            </a:r>
            <a:r>
              <a:rPr lang="en-US" sz="2800">
                <a:solidFill>
                  <a:schemeClr val="tx1"/>
                </a:solidFill>
                <a:latin typeface="Arial Black" panose="020B0A04020102020204" pitchFamily="34" charset="0"/>
              </a:rPr>
              <a:t> few days before school starts - TBD</a:t>
            </a:r>
          </a:p>
          <a:p>
            <a:endParaRPr lang="en-US" sz="2800">
              <a:solidFill>
                <a:schemeClr val="tx1"/>
              </a:solidFill>
              <a:latin typeface="Arial Black" panose="020B0A04020102020204" pitchFamily="34" charset="0"/>
            </a:endParaRPr>
          </a:p>
        </p:txBody>
      </p:sp>
    </p:spTree>
    <p:extLst>
      <p:ext uri="{BB962C8B-B14F-4D97-AF65-F5344CB8AC3E}">
        <p14:creationId xmlns:p14="http://schemas.microsoft.com/office/powerpoint/2010/main" val="146712487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47737" y="324318"/>
            <a:ext cx="7248525" cy="999658"/>
          </a:xfrm>
        </p:spPr>
        <p:txBody>
          <a:bodyPr/>
          <a:lstStyle/>
          <a:p>
            <a:r>
              <a:rPr lang="en-US" sz="5200">
                <a:solidFill>
                  <a:schemeClr val="tx1"/>
                </a:solidFill>
                <a:latin typeface="Snap ITC" panose="04040A07060A02020202" pitchFamily="82" charset="0"/>
              </a:rPr>
              <a:t>Make it a </a:t>
            </a:r>
            <a:br>
              <a:rPr lang="en-US" sz="5200">
                <a:solidFill>
                  <a:schemeClr val="tx1"/>
                </a:solidFill>
                <a:latin typeface="Snap ITC" panose="04040A07060A02020202" pitchFamily="82" charset="0"/>
              </a:rPr>
            </a:br>
            <a:r>
              <a:rPr lang="en-US" sz="5200">
                <a:solidFill>
                  <a:schemeClr val="tx1"/>
                </a:solidFill>
                <a:latin typeface="Snap ITC" panose="04040A07060A02020202" pitchFamily="82" charset="0"/>
              </a:rPr>
              <a:t>GREAT year!</a:t>
            </a:r>
          </a:p>
        </p:txBody>
      </p:sp>
      <p:sp>
        <p:nvSpPr>
          <p:cNvPr id="34819" name="Rectangle 3"/>
          <p:cNvSpPr>
            <a:spLocks noGrp="1" noChangeArrowheads="1"/>
          </p:cNvSpPr>
          <p:nvPr>
            <p:ph type="body" sz="half" idx="1"/>
          </p:nvPr>
        </p:nvSpPr>
        <p:spPr>
          <a:xfrm>
            <a:off x="247650" y="1704975"/>
            <a:ext cx="8667750" cy="4905375"/>
          </a:xfrm>
          <a:solidFill>
            <a:schemeClr val="bg1"/>
          </a:solidFill>
          <a:ln w="15875" cmpd="dbl">
            <a:solidFill>
              <a:schemeClr val="tx1"/>
            </a:solidFill>
          </a:ln>
        </p:spPr>
        <p:txBody>
          <a:bodyPr vert="horz" lIns="91440" tIns="45720" rIns="91440" bIns="45720" rtlCol="0" anchor="t">
            <a:noAutofit/>
          </a:bodyPr>
          <a:lstStyle/>
          <a:p>
            <a:r>
              <a:rPr lang="en-US" sz="2800">
                <a:solidFill>
                  <a:schemeClr val="tx1"/>
                </a:solidFill>
                <a:latin typeface="Arial Black" panose="020B0A04020102020204" pitchFamily="34" charset="0"/>
              </a:rPr>
              <a:t>If you have </a:t>
            </a:r>
            <a:r>
              <a:rPr lang="en-US" sz="2800" u="sng">
                <a:solidFill>
                  <a:schemeClr val="tx1"/>
                </a:solidFill>
                <a:latin typeface="Arial Black" panose="020B0A04020102020204" pitchFamily="34" charset="0"/>
              </a:rPr>
              <a:t>credits to transfer on a high school transcript</a:t>
            </a:r>
            <a:r>
              <a:rPr lang="en-US" sz="2800">
                <a:solidFill>
                  <a:schemeClr val="tx1"/>
                </a:solidFill>
                <a:latin typeface="Arial Black" panose="020B0A04020102020204" pitchFamily="34" charset="0"/>
              </a:rPr>
              <a:t>, please make sure we get an </a:t>
            </a:r>
            <a:r>
              <a:rPr lang="en-US" sz="2800" u="sng">
                <a:solidFill>
                  <a:schemeClr val="tx1"/>
                </a:solidFill>
                <a:latin typeface="Arial Black" panose="020B0A04020102020204" pitchFamily="34" charset="0"/>
              </a:rPr>
              <a:t>official copy</a:t>
            </a:r>
            <a:r>
              <a:rPr lang="en-US" sz="2800">
                <a:solidFill>
                  <a:schemeClr val="tx1"/>
                </a:solidFill>
                <a:latin typeface="Arial Black" panose="020B0A04020102020204" pitchFamily="34" charset="0"/>
              </a:rPr>
              <a:t> at the end of the year.  </a:t>
            </a:r>
          </a:p>
          <a:p>
            <a:pPr marL="45720" indent="0">
              <a:buNone/>
            </a:pPr>
            <a:endParaRPr lang="en-US" sz="2800">
              <a:solidFill>
                <a:schemeClr val="tx1"/>
              </a:solidFill>
              <a:latin typeface="Arial Black" panose="020B0A04020102020204" pitchFamily="34" charset="0"/>
            </a:endParaRPr>
          </a:p>
          <a:p>
            <a:r>
              <a:rPr lang="en-US" sz="2800" u="heavy">
                <a:solidFill>
                  <a:schemeClr val="bg2"/>
                </a:solidFill>
                <a:latin typeface="Arial Black" panose="020B0A04020102020204" pitchFamily="34" charset="0"/>
              </a:rPr>
              <a:t>Parents need to request to have the “Official Transcript” sent directly to Liberty High School</a:t>
            </a:r>
            <a:r>
              <a:rPr lang="en-US" sz="2800">
                <a:solidFill>
                  <a:schemeClr val="bg2"/>
                </a:solidFill>
                <a:latin typeface="Arial Black" panose="020B0A04020102020204" pitchFamily="34" charset="0"/>
              </a:rPr>
              <a:t>.  Please contact the other high school to have those sent to us. </a:t>
            </a:r>
          </a:p>
          <a:p>
            <a:endParaRPr lang="en-US" sz="2800">
              <a:solidFill>
                <a:schemeClr val="tx1"/>
              </a:solidFill>
              <a:latin typeface="Arial Black" panose="020B0A04020102020204" pitchFamily="34" charset="0"/>
            </a:endParaRPr>
          </a:p>
        </p:txBody>
      </p:sp>
    </p:spTree>
    <p:extLst>
      <p:ext uri="{BB962C8B-B14F-4D97-AF65-F5344CB8AC3E}">
        <p14:creationId xmlns:p14="http://schemas.microsoft.com/office/powerpoint/2010/main" val="410976340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19100" y="225425"/>
            <a:ext cx="8077200" cy="1060450"/>
          </a:xfrm>
          <a:solidFill>
            <a:schemeClr val="tx1"/>
          </a:solidFill>
        </p:spPr>
        <p:txBody>
          <a:bodyPr>
            <a:normAutofit/>
          </a:bodyPr>
          <a:lstStyle/>
          <a:p>
            <a:pPr algn="ctr"/>
            <a:r>
              <a:rPr lang="en-US" sz="6000">
                <a:solidFill>
                  <a:schemeClr val="bg1"/>
                </a:solidFill>
                <a:latin typeface="Impact" panose="020B0806030902050204" pitchFamily="34" charset="0"/>
              </a:rPr>
              <a:t>Liberty COUNSELORS</a:t>
            </a:r>
          </a:p>
        </p:txBody>
      </p:sp>
      <p:sp>
        <p:nvSpPr>
          <p:cNvPr id="2" name="TextBox 1">
            <a:extLst>
              <a:ext uri="{FF2B5EF4-FFF2-40B4-BE49-F238E27FC236}">
                <a16:creationId xmlns:a16="http://schemas.microsoft.com/office/drawing/2014/main" id="{6A518590-5FF6-4AA4-9D0E-DDB584AD9FC7}"/>
              </a:ext>
            </a:extLst>
          </p:cNvPr>
          <p:cNvSpPr txBox="1"/>
          <p:nvPr/>
        </p:nvSpPr>
        <p:spPr>
          <a:xfrm>
            <a:off x="152400" y="1511516"/>
            <a:ext cx="4914900" cy="4901598"/>
          </a:xfrm>
          <a:prstGeom prst="rect">
            <a:avLst/>
          </a:prstGeom>
          <a:solidFill>
            <a:schemeClr val="tx1"/>
          </a:solidFill>
        </p:spPr>
        <p:txBody>
          <a:bodyPr wrap="square" rtlCol="0">
            <a:spAutoFit/>
          </a:bodyPr>
          <a:lstStyle/>
          <a:p>
            <a:pPr marL="511175" indent="-457200">
              <a:lnSpc>
                <a:spcPct val="80000"/>
              </a:lnSpc>
              <a:buFont typeface="Wingdings" panose="05000000000000000000" pitchFamily="2" charset="2"/>
              <a:buChar char="§"/>
              <a:defRPr/>
            </a:pPr>
            <a:r>
              <a:rPr lang="en-US" altLang="en-US" sz="3000" b="1">
                <a:solidFill>
                  <a:schemeClr val="bg1"/>
                </a:solidFill>
                <a:latin typeface="Abadi" panose="020B0604020104020204" pitchFamily="34" charset="0"/>
              </a:rPr>
              <a:t>Each student will be assigned a counselor.</a:t>
            </a:r>
          </a:p>
          <a:p>
            <a:pPr marL="53975">
              <a:lnSpc>
                <a:spcPct val="80000"/>
              </a:lnSpc>
              <a:defRPr/>
            </a:pPr>
            <a:endParaRPr lang="en-US" altLang="en-US" sz="3000" b="1">
              <a:solidFill>
                <a:schemeClr val="bg1"/>
              </a:solidFill>
              <a:latin typeface="Abadi" panose="020B0604020104020204" pitchFamily="34" charset="0"/>
            </a:endParaRPr>
          </a:p>
          <a:p>
            <a:pPr marL="511175" indent="-457200">
              <a:lnSpc>
                <a:spcPct val="80000"/>
              </a:lnSpc>
              <a:buFont typeface="Wingdings" panose="05000000000000000000" pitchFamily="2" charset="2"/>
              <a:buChar char="§"/>
              <a:defRPr/>
            </a:pPr>
            <a:r>
              <a:rPr lang="en-US" altLang="en-US" sz="3000" b="1">
                <a:solidFill>
                  <a:schemeClr val="bg1"/>
                </a:solidFill>
                <a:latin typeface="Abadi" panose="020B0604020104020204" pitchFamily="34" charset="0"/>
              </a:rPr>
              <a:t>Counselors work in three Domains:</a:t>
            </a:r>
          </a:p>
          <a:p>
            <a:pPr marL="1425575" lvl="2" indent="-457200">
              <a:lnSpc>
                <a:spcPct val="80000"/>
              </a:lnSpc>
              <a:buFont typeface="Courier New" panose="02070309020205020404" pitchFamily="49" charset="0"/>
              <a:buChar char="o"/>
              <a:defRPr/>
            </a:pPr>
            <a:r>
              <a:rPr lang="en-US" altLang="en-US" sz="3000" b="1">
                <a:solidFill>
                  <a:schemeClr val="bg1"/>
                </a:solidFill>
                <a:latin typeface="Abadi" panose="020B0604020104020204" pitchFamily="34" charset="0"/>
              </a:rPr>
              <a:t>Academic Planning</a:t>
            </a:r>
          </a:p>
          <a:p>
            <a:pPr marL="1425575" lvl="2" indent="-457200">
              <a:lnSpc>
                <a:spcPct val="80000"/>
              </a:lnSpc>
              <a:buFont typeface="Courier New" panose="02070309020205020404" pitchFamily="49" charset="0"/>
              <a:buChar char="o"/>
              <a:defRPr/>
            </a:pPr>
            <a:r>
              <a:rPr lang="en-US" altLang="en-US" sz="3000" b="1">
                <a:solidFill>
                  <a:schemeClr val="bg1"/>
                </a:solidFill>
                <a:latin typeface="Abadi" panose="020B0604020104020204" pitchFamily="34" charset="0"/>
              </a:rPr>
              <a:t>Social/Emotional</a:t>
            </a:r>
          </a:p>
          <a:p>
            <a:pPr marL="1425575" lvl="2" indent="-457200">
              <a:lnSpc>
                <a:spcPct val="80000"/>
              </a:lnSpc>
              <a:buFont typeface="Courier New" panose="02070309020205020404" pitchFamily="49" charset="0"/>
              <a:buChar char="o"/>
              <a:defRPr/>
            </a:pPr>
            <a:r>
              <a:rPr lang="en-US" altLang="en-US" sz="3000" b="1">
                <a:solidFill>
                  <a:schemeClr val="bg1"/>
                </a:solidFill>
                <a:latin typeface="Abadi" panose="020B0604020104020204" pitchFamily="34" charset="0"/>
              </a:rPr>
              <a:t>Career/College Planning</a:t>
            </a:r>
          </a:p>
          <a:p>
            <a:pPr marL="968375" lvl="2">
              <a:lnSpc>
                <a:spcPct val="80000"/>
              </a:lnSpc>
              <a:defRPr/>
            </a:pPr>
            <a:endParaRPr lang="en-US" altLang="en-US" sz="3000" b="1">
              <a:solidFill>
                <a:schemeClr val="bg1"/>
              </a:solidFill>
              <a:latin typeface="Abadi" panose="020B0604020104020204" pitchFamily="34" charset="0"/>
            </a:endParaRPr>
          </a:p>
          <a:p>
            <a:pPr marL="511175" lvl="2" indent="-457200">
              <a:lnSpc>
                <a:spcPct val="80000"/>
              </a:lnSpc>
              <a:buFont typeface="Wingdings" panose="05000000000000000000" pitchFamily="2" charset="2"/>
              <a:buChar char="§"/>
              <a:defRPr/>
            </a:pPr>
            <a:r>
              <a:rPr lang="en-US" altLang="en-US" sz="3000" b="1">
                <a:solidFill>
                  <a:schemeClr val="bg1"/>
                </a:solidFill>
                <a:latin typeface="Abadi" panose="020B0604020104020204" pitchFamily="34" charset="0"/>
              </a:rPr>
              <a:t>Liberty also has a Career Center on Campus!</a:t>
            </a:r>
          </a:p>
          <a:p>
            <a:pPr marL="396875">
              <a:lnSpc>
                <a:spcPct val="80000"/>
              </a:lnSpc>
              <a:defRPr/>
            </a:pPr>
            <a:endParaRPr lang="en-US" altLang="en-US" sz="3000" b="1">
              <a:solidFill>
                <a:schemeClr val="bg1"/>
              </a:solidFill>
              <a:latin typeface="Abadi" panose="020B0604020104020204" pitchFamily="34" charset="0"/>
            </a:endParaRPr>
          </a:p>
        </p:txBody>
      </p:sp>
      <p:pic>
        <p:nvPicPr>
          <p:cNvPr id="5" name="Picture 4" descr="A group of people posing for a photo&#10;&#10;Description automatically generated">
            <a:extLst>
              <a:ext uri="{FF2B5EF4-FFF2-40B4-BE49-F238E27FC236}">
                <a16:creationId xmlns:a16="http://schemas.microsoft.com/office/drawing/2014/main" id="{6A4B63A6-AD74-02F3-422A-E713C437E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432" y="2338939"/>
            <a:ext cx="3794922" cy="211107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97612616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D02542-DF18-4745-9BBB-9B32D27467EB}"/>
              </a:ext>
            </a:extLst>
          </p:cNvPr>
          <p:cNvSpPr txBox="1"/>
          <p:nvPr/>
        </p:nvSpPr>
        <p:spPr>
          <a:xfrm>
            <a:off x="1136539" y="5644549"/>
            <a:ext cx="6642320" cy="70788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Impact" panose="020B0806030902050204"/>
                <a:ea typeface="+mn-ea"/>
                <a:cs typeface="+mn-cs"/>
              </a:rPr>
              <a:t>https://bit.ly/LibertyGuidance</a:t>
            </a:r>
          </a:p>
        </p:txBody>
      </p:sp>
      <p:pic>
        <p:nvPicPr>
          <p:cNvPr id="3" name="Picture 2">
            <a:extLst>
              <a:ext uri="{FF2B5EF4-FFF2-40B4-BE49-F238E27FC236}">
                <a16:creationId xmlns:a16="http://schemas.microsoft.com/office/drawing/2014/main" id="{5CBCAB41-0598-6129-D571-AB3B568BB843}"/>
              </a:ext>
            </a:extLst>
          </p:cNvPr>
          <p:cNvPicPr>
            <a:picLocks noChangeAspect="1"/>
          </p:cNvPicPr>
          <p:nvPr/>
        </p:nvPicPr>
        <p:blipFill>
          <a:blip r:embed="rId2"/>
          <a:stretch>
            <a:fillRect/>
          </a:stretch>
        </p:blipFill>
        <p:spPr>
          <a:xfrm>
            <a:off x="371571" y="1657088"/>
            <a:ext cx="8124729" cy="3412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rrow: Left 6">
            <a:extLst>
              <a:ext uri="{FF2B5EF4-FFF2-40B4-BE49-F238E27FC236}">
                <a16:creationId xmlns:a16="http://schemas.microsoft.com/office/drawing/2014/main" id="{D4BE5573-29A3-4D3B-A1C8-A224092042CC}"/>
              </a:ext>
            </a:extLst>
          </p:cNvPr>
          <p:cNvSpPr/>
          <p:nvPr/>
        </p:nvSpPr>
        <p:spPr>
          <a:xfrm rot="20423198">
            <a:off x="1965539" y="3841234"/>
            <a:ext cx="1771650" cy="109407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8" name="Rectangle 2">
            <a:extLst>
              <a:ext uri="{FF2B5EF4-FFF2-40B4-BE49-F238E27FC236}">
                <a16:creationId xmlns:a16="http://schemas.microsoft.com/office/drawing/2014/main" id="{A83A0E6C-C471-451B-80DB-8549CF4D30B5}"/>
              </a:ext>
            </a:extLst>
          </p:cNvPr>
          <p:cNvSpPr txBox="1">
            <a:spLocks noChangeArrowheads="1"/>
          </p:cNvSpPr>
          <p:nvPr/>
        </p:nvSpPr>
        <p:spPr>
          <a:xfrm>
            <a:off x="419100" y="225425"/>
            <a:ext cx="8077200" cy="1060450"/>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all" spc="0" normalizeH="0" baseline="0" noProof="0">
                <a:ln>
                  <a:noFill/>
                </a:ln>
                <a:solidFill>
                  <a:prstClr val="white"/>
                </a:solidFill>
                <a:effectLst/>
                <a:uLnTx/>
                <a:uFillTx/>
                <a:latin typeface="Impact" panose="020B0806030902050204" pitchFamily="34" charset="0"/>
                <a:ea typeface="+mj-ea"/>
                <a:cs typeface="+mj-cs"/>
              </a:rPr>
              <a:t>Online Resources</a:t>
            </a:r>
          </a:p>
        </p:txBody>
      </p:sp>
      <p:sp>
        <p:nvSpPr>
          <p:cNvPr id="5" name="Arrow: Left 4">
            <a:extLst>
              <a:ext uri="{FF2B5EF4-FFF2-40B4-BE49-F238E27FC236}">
                <a16:creationId xmlns:a16="http://schemas.microsoft.com/office/drawing/2014/main" id="{9EF27C78-32E6-1D7A-E710-ACFBE0BC0250}"/>
              </a:ext>
            </a:extLst>
          </p:cNvPr>
          <p:cNvSpPr/>
          <p:nvPr/>
        </p:nvSpPr>
        <p:spPr>
          <a:xfrm rot="20423198">
            <a:off x="8026390" y="1480620"/>
            <a:ext cx="1274612" cy="661189"/>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345608090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a:extLst>
              <a:ext uri="{FF2B5EF4-FFF2-40B4-BE49-F238E27FC236}">
                <a16:creationId xmlns:a16="http://schemas.microsoft.com/office/drawing/2014/main" id="{81DA56F4-E8F1-44F3-B789-C2DD467C38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952D767-D1C0-4DDD-BE21-5623D35F0992}"/>
              </a:ext>
            </a:extLst>
          </p:cNvPr>
          <p:cNvSpPr/>
          <p:nvPr/>
        </p:nvSpPr>
        <p:spPr>
          <a:xfrm>
            <a:off x="210491" y="394692"/>
            <a:ext cx="4698860" cy="5755422"/>
          </a:xfrm>
          <a:prstGeom prst="rect">
            <a:avLst/>
          </a:prstGeom>
        </p:spPr>
        <p:txBody>
          <a:bodyPr wrap="square">
            <a:spAutoFit/>
          </a:bodyPr>
          <a:lstStyle/>
          <a:p>
            <a:r>
              <a:rPr lang="en-US" sz="4600" i="1">
                <a:solidFill>
                  <a:schemeClr val="bg1"/>
                </a:solidFill>
                <a:latin typeface="Abadi" panose="020B0604020104020204" pitchFamily="34" charset="0"/>
              </a:rPr>
              <a:t>Thank-you for registering today.  We look forward to having you on our campus to continue our rich academic traditions.</a:t>
            </a:r>
          </a:p>
        </p:txBody>
      </p:sp>
      <p:sp>
        <p:nvSpPr>
          <p:cNvPr id="3" name="TextBox 2">
            <a:extLst>
              <a:ext uri="{FF2B5EF4-FFF2-40B4-BE49-F238E27FC236}">
                <a16:creationId xmlns:a16="http://schemas.microsoft.com/office/drawing/2014/main" id="{07C3D12A-9280-4941-74C3-C2EFAB551CD1}"/>
              </a:ext>
            </a:extLst>
          </p:cNvPr>
          <p:cNvSpPr txBox="1"/>
          <p:nvPr/>
        </p:nvSpPr>
        <p:spPr>
          <a:xfrm>
            <a:off x="4082473" y="5483022"/>
            <a:ext cx="4479637" cy="120032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t>When you are done with filling out your green registration form completely (both sides), you can turn it in to a Counselor and you are free to leave.</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8C78F-5A3D-42C3-B3E5-42E056999479}"/>
              </a:ext>
            </a:extLst>
          </p:cNvPr>
          <p:cNvSpPr txBox="1"/>
          <p:nvPr/>
        </p:nvSpPr>
        <p:spPr>
          <a:xfrm rot="5400000">
            <a:off x="4740677" y="2665520"/>
            <a:ext cx="6658250" cy="1526960"/>
          </a:xfrm>
          <a:prstGeom prst="rect">
            <a:avLst/>
          </a:prstGeom>
        </p:spPr>
        <p:txBody>
          <a:bodyPr vert="horz" lIns="91440" tIns="45720" rIns="91440" bIns="45720" rtlCol="0" anchor="b">
            <a:noAutofit/>
          </a:bodyPr>
          <a:lstStyle/>
          <a:p>
            <a:pPr algn="ctr">
              <a:spcBef>
                <a:spcPct val="0"/>
              </a:spcBef>
              <a:spcAft>
                <a:spcPts val="600"/>
              </a:spcAft>
            </a:pPr>
            <a:r>
              <a:rPr lang="en-US" sz="4600" b="1" u="sng" kern="1200" cap="all" spc="150" baseline="0">
                <a:ln>
                  <a:noFill/>
                </a:ln>
                <a:effectLst/>
                <a:latin typeface="+mj-lt"/>
                <a:ea typeface="+mj-ea"/>
                <a:cs typeface="+mj-cs"/>
              </a:rPr>
              <a:t>Objectives</a:t>
            </a:r>
          </a:p>
          <a:p>
            <a:pPr algn="ctr">
              <a:spcBef>
                <a:spcPct val="0"/>
              </a:spcBef>
              <a:spcAft>
                <a:spcPts val="600"/>
              </a:spcAft>
            </a:pPr>
            <a:r>
              <a:rPr lang="en-US" sz="4600" b="1" u="sng" kern="1200" cap="all" spc="150" baseline="0">
                <a:ln>
                  <a:noFill/>
                </a:ln>
                <a:effectLst/>
                <a:latin typeface="+mj-lt"/>
                <a:ea typeface="+mj-ea"/>
                <a:cs typeface="+mj-cs"/>
              </a:rPr>
              <a:t> for Today:</a:t>
            </a:r>
          </a:p>
        </p:txBody>
      </p:sp>
      <p:graphicFrame>
        <p:nvGraphicFramePr>
          <p:cNvPr id="13" name="TextBox 8">
            <a:extLst>
              <a:ext uri="{FF2B5EF4-FFF2-40B4-BE49-F238E27FC236}">
                <a16:creationId xmlns:a16="http://schemas.microsoft.com/office/drawing/2014/main" id="{16D6AD86-7810-4C96-8860-AE2FB46563E2}"/>
              </a:ext>
            </a:extLst>
          </p:cNvPr>
          <p:cNvGraphicFramePr/>
          <p:nvPr>
            <p:extLst>
              <p:ext uri="{D42A27DB-BD31-4B8C-83A1-F6EECF244321}">
                <p14:modId xmlns:p14="http://schemas.microsoft.com/office/powerpoint/2010/main" val="3418327680"/>
              </p:ext>
            </p:extLst>
          </p:nvPr>
        </p:nvGraphicFramePr>
        <p:xfrm>
          <a:off x="609600" y="328759"/>
          <a:ext cx="5770484" cy="6200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7959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33400" y="152400"/>
            <a:ext cx="8077200" cy="1444625"/>
          </a:xfrm>
        </p:spPr>
        <p:txBody>
          <a:bodyPr/>
          <a:lstStyle/>
          <a:p>
            <a:pPr algn="ctr"/>
            <a:r>
              <a:rPr lang="en-US" sz="4000" u="sng"/>
              <a:t>Traditional</a:t>
            </a:r>
            <a:r>
              <a:rPr lang="en-US" sz="4000"/>
              <a:t> </a:t>
            </a:r>
            <a:r>
              <a:rPr lang="en-US" sz="4000" u="sng"/>
              <a:t>Scheduling</a:t>
            </a:r>
            <a:endParaRPr lang="en-US" sz="4000">
              <a:solidFill>
                <a:schemeClr val="tx1"/>
              </a:solidFill>
            </a:endParaRPr>
          </a:p>
        </p:txBody>
      </p:sp>
      <p:sp>
        <p:nvSpPr>
          <p:cNvPr id="8" name="TextBox 7"/>
          <p:cNvSpPr txBox="1"/>
          <p:nvPr/>
        </p:nvSpPr>
        <p:spPr>
          <a:xfrm>
            <a:off x="2667000" y="1315967"/>
            <a:ext cx="3429000" cy="2031325"/>
          </a:xfrm>
          <a:prstGeom prst="rect">
            <a:avLst/>
          </a:prstGeom>
          <a:solidFill>
            <a:schemeClr val="bg1"/>
          </a:solidFill>
          <a:ln w="38100">
            <a:solidFill>
              <a:schemeClr val="tx1"/>
            </a:solidFill>
          </a:ln>
        </p:spPr>
        <p:txBody>
          <a:bodyPr wrap="square" rtlCol="0">
            <a:spAutoFit/>
          </a:bodyPr>
          <a:lstStyle/>
          <a:p>
            <a:r>
              <a:rPr lang="en-US">
                <a:solidFill>
                  <a:schemeClr val="tx1"/>
                </a:solidFill>
              </a:rPr>
              <a:t>Period 1 – English 1-2</a:t>
            </a:r>
            <a:br>
              <a:rPr lang="en-US">
                <a:solidFill>
                  <a:schemeClr val="tx1"/>
                </a:solidFill>
              </a:rPr>
            </a:br>
            <a:r>
              <a:rPr lang="en-US">
                <a:solidFill>
                  <a:schemeClr val="tx1"/>
                </a:solidFill>
              </a:rPr>
              <a:t>Period 2 – </a:t>
            </a:r>
            <a:r>
              <a:rPr lang="en-US"/>
              <a:t>Biology 1-2</a:t>
            </a:r>
            <a:br>
              <a:rPr lang="en-US">
                <a:solidFill>
                  <a:schemeClr val="tx1"/>
                </a:solidFill>
              </a:rPr>
            </a:br>
            <a:r>
              <a:rPr lang="en-US">
                <a:solidFill>
                  <a:schemeClr val="tx1"/>
                </a:solidFill>
              </a:rPr>
              <a:t>Period 3 – </a:t>
            </a:r>
            <a:r>
              <a:rPr lang="en-US"/>
              <a:t>Art 1</a:t>
            </a:r>
            <a:br>
              <a:rPr lang="en-US">
                <a:solidFill>
                  <a:schemeClr val="tx1"/>
                </a:solidFill>
              </a:rPr>
            </a:br>
            <a:r>
              <a:rPr lang="en-US">
                <a:solidFill>
                  <a:schemeClr val="tx1"/>
                </a:solidFill>
              </a:rPr>
              <a:t>Period 4 – Lunch</a:t>
            </a:r>
            <a:br>
              <a:rPr lang="en-US">
                <a:solidFill>
                  <a:schemeClr val="tx1"/>
                </a:solidFill>
              </a:rPr>
            </a:br>
            <a:r>
              <a:rPr lang="en-US">
                <a:solidFill>
                  <a:schemeClr val="tx1"/>
                </a:solidFill>
              </a:rPr>
              <a:t>Period 5 – </a:t>
            </a:r>
            <a:r>
              <a:rPr lang="en-US"/>
              <a:t>Algebra 1-2</a:t>
            </a:r>
            <a:br>
              <a:rPr lang="en-US">
                <a:solidFill>
                  <a:schemeClr val="tx1"/>
                </a:solidFill>
              </a:rPr>
            </a:br>
            <a:r>
              <a:rPr lang="en-US">
                <a:solidFill>
                  <a:schemeClr val="tx1"/>
                </a:solidFill>
              </a:rPr>
              <a:t>Period 6 – PE/Health</a:t>
            </a:r>
            <a:br>
              <a:rPr lang="en-US">
                <a:solidFill>
                  <a:schemeClr val="tx1"/>
                </a:solidFill>
              </a:rPr>
            </a:br>
            <a:r>
              <a:rPr lang="en-US">
                <a:solidFill>
                  <a:schemeClr val="tx1"/>
                </a:solidFill>
              </a:rPr>
              <a:t>Period 7 – </a:t>
            </a:r>
            <a:r>
              <a:rPr lang="en-US"/>
              <a:t>Intro to Computers</a:t>
            </a:r>
          </a:p>
        </p:txBody>
      </p:sp>
      <p:sp>
        <p:nvSpPr>
          <p:cNvPr id="9" name="Title 4"/>
          <p:cNvSpPr txBox="1">
            <a:spLocks/>
          </p:cNvSpPr>
          <p:nvPr/>
        </p:nvSpPr>
        <p:spPr>
          <a:xfrm>
            <a:off x="1166411" y="3283945"/>
            <a:ext cx="6758389" cy="1219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4000" u="sng"/>
              <a:t>Block</a:t>
            </a:r>
            <a:r>
              <a:rPr lang="en-US" sz="4000"/>
              <a:t> </a:t>
            </a:r>
            <a:r>
              <a:rPr lang="en-US" sz="4000" u="sng"/>
              <a:t>Scheduling</a:t>
            </a:r>
          </a:p>
        </p:txBody>
      </p:sp>
      <p:sp>
        <p:nvSpPr>
          <p:cNvPr id="10" name="TextBox 9"/>
          <p:cNvSpPr txBox="1"/>
          <p:nvPr/>
        </p:nvSpPr>
        <p:spPr>
          <a:xfrm>
            <a:off x="723900" y="4493964"/>
            <a:ext cx="3695700" cy="1754326"/>
          </a:xfrm>
          <a:prstGeom prst="rect">
            <a:avLst/>
          </a:prstGeom>
          <a:solidFill>
            <a:schemeClr val="bg1"/>
          </a:solidFill>
          <a:ln w="38100">
            <a:solidFill>
              <a:schemeClr val="tx1"/>
            </a:solidFill>
          </a:ln>
        </p:spPr>
        <p:txBody>
          <a:bodyPr wrap="square" rtlCol="0">
            <a:spAutoFit/>
          </a:bodyPr>
          <a:lstStyle/>
          <a:p>
            <a:pPr algn="ctr"/>
            <a:r>
              <a:rPr lang="en-US" i="1" u="sng">
                <a:solidFill>
                  <a:schemeClr val="tx1"/>
                </a:solidFill>
                <a:latin typeface="Garamond" pitchFamily="18" charset="0"/>
              </a:rPr>
              <a:t>Fall Semester</a:t>
            </a:r>
          </a:p>
          <a:p>
            <a:r>
              <a:rPr lang="en-US">
                <a:solidFill>
                  <a:schemeClr val="tx1"/>
                </a:solidFill>
              </a:rPr>
              <a:t>Period 1 – English 1</a:t>
            </a:r>
            <a:br>
              <a:rPr lang="en-US">
                <a:solidFill>
                  <a:schemeClr val="tx1"/>
                </a:solidFill>
              </a:rPr>
            </a:br>
            <a:r>
              <a:rPr lang="en-US">
                <a:solidFill>
                  <a:schemeClr val="tx1"/>
                </a:solidFill>
              </a:rPr>
              <a:t>Period 2 – Computer Programming</a:t>
            </a:r>
            <a:br>
              <a:rPr lang="en-US">
                <a:solidFill>
                  <a:schemeClr val="tx1"/>
                </a:solidFill>
              </a:rPr>
            </a:br>
            <a:r>
              <a:rPr lang="en-US">
                <a:solidFill>
                  <a:schemeClr val="tx1"/>
                </a:solidFill>
              </a:rPr>
              <a:t>Period 3 – Lunch</a:t>
            </a:r>
            <a:br>
              <a:rPr lang="en-US">
                <a:solidFill>
                  <a:schemeClr val="tx1"/>
                </a:solidFill>
              </a:rPr>
            </a:br>
            <a:r>
              <a:rPr lang="en-US">
                <a:solidFill>
                  <a:schemeClr val="tx1"/>
                </a:solidFill>
              </a:rPr>
              <a:t>Period 4 – PE</a:t>
            </a:r>
            <a:br>
              <a:rPr lang="en-US">
                <a:solidFill>
                  <a:schemeClr val="tx1"/>
                </a:solidFill>
              </a:rPr>
            </a:br>
            <a:r>
              <a:rPr lang="en-US">
                <a:solidFill>
                  <a:schemeClr val="tx1"/>
                </a:solidFill>
              </a:rPr>
              <a:t>Period 5 – Algebra I</a:t>
            </a:r>
            <a:endParaRPr lang="en-US"/>
          </a:p>
        </p:txBody>
      </p:sp>
      <p:sp>
        <p:nvSpPr>
          <p:cNvPr id="11" name="TextBox 10"/>
          <p:cNvSpPr txBox="1"/>
          <p:nvPr/>
        </p:nvSpPr>
        <p:spPr>
          <a:xfrm>
            <a:off x="4724400" y="4489374"/>
            <a:ext cx="3657600" cy="1754326"/>
          </a:xfrm>
          <a:prstGeom prst="rect">
            <a:avLst/>
          </a:prstGeom>
          <a:solidFill>
            <a:schemeClr val="bg1"/>
          </a:solidFill>
          <a:ln w="38100">
            <a:solidFill>
              <a:schemeClr val="tx1"/>
            </a:solidFill>
          </a:ln>
        </p:spPr>
        <p:txBody>
          <a:bodyPr wrap="square" rtlCol="0">
            <a:spAutoFit/>
          </a:bodyPr>
          <a:lstStyle/>
          <a:p>
            <a:pPr algn="ctr"/>
            <a:r>
              <a:rPr lang="en-US" i="1" u="sng">
                <a:latin typeface="Garamond" pitchFamily="18" charset="0"/>
              </a:rPr>
              <a:t>Spring</a:t>
            </a:r>
            <a:r>
              <a:rPr lang="en-US" i="1" u="sng">
                <a:solidFill>
                  <a:schemeClr val="tx1"/>
                </a:solidFill>
                <a:latin typeface="Garamond" pitchFamily="18" charset="0"/>
              </a:rPr>
              <a:t> Semester</a:t>
            </a:r>
          </a:p>
          <a:p>
            <a:r>
              <a:rPr lang="en-US">
                <a:solidFill>
                  <a:schemeClr val="tx1"/>
                </a:solidFill>
              </a:rPr>
              <a:t>Period 1 – Business Foundations</a:t>
            </a:r>
            <a:br>
              <a:rPr lang="en-US">
                <a:solidFill>
                  <a:schemeClr val="tx1"/>
                </a:solidFill>
              </a:rPr>
            </a:br>
            <a:r>
              <a:rPr lang="en-US">
                <a:solidFill>
                  <a:schemeClr val="tx1"/>
                </a:solidFill>
              </a:rPr>
              <a:t>Period 2 – </a:t>
            </a:r>
            <a:r>
              <a:rPr lang="en-US"/>
              <a:t>Biology</a:t>
            </a:r>
            <a:br>
              <a:rPr lang="en-US">
                <a:solidFill>
                  <a:schemeClr val="tx1"/>
                </a:solidFill>
              </a:rPr>
            </a:br>
            <a:r>
              <a:rPr lang="en-US">
                <a:solidFill>
                  <a:schemeClr val="tx1"/>
                </a:solidFill>
              </a:rPr>
              <a:t>Period 3 – </a:t>
            </a:r>
            <a:r>
              <a:rPr lang="en-US"/>
              <a:t>Geometry</a:t>
            </a:r>
            <a:br>
              <a:rPr lang="en-US">
                <a:solidFill>
                  <a:schemeClr val="tx1"/>
                </a:solidFill>
              </a:rPr>
            </a:br>
            <a:r>
              <a:rPr lang="en-US">
                <a:solidFill>
                  <a:schemeClr val="tx1"/>
                </a:solidFill>
              </a:rPr>
              <a:t>Period 4 – </a:t>
            </a:r>
            <a:r>
              <a:rPr lang="en-US"/>
              <a:t>Lunch</a:t>
            </a:r>
            <a:br>
              <a:rPr lang="en-US">
                <a:solidFill>
                  <a:schemeClr val="tx1"/>
                </a:solidFill>
              </a:rPr>
            </a:br>
            <a:r>
              <a:rPr lang="en-US">
                <a:solidFill>
                  <a:schemeClr val="tx1"/>
                </a:solidFill>
              </a:rPr>
              <a:t>Period 5 – </a:t>
            </a:r>
            <a:r>
              <a:rPr lang="en-US"/>
              <a:t>Mixed Choir</a:t>
            </a:r>
          </a:p>
        </p:txBody>
      </p:sp>
      <p:sp>
        <p:nvSpPr>
          <p:cNvPr id="15" name="Left Arrow 14"/>
          <p:cNvSpPr/>
          <p:nvPr/>
        </p:nvSpPr>
        <p:spPr>
          <a:xfrm>
            <a:off x="6248400" y="1600200"/>
            <a:ext cx="2362200" cy="130274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a:solidFill>
                  <a:schemeClr val="bg1"/>
                </a:solidFill>
              </a:rPr>
              <a:t>Yearlong Classes</a:t>
            </a:r>
          </a:p>
        </p:txBody>
      </p:sp>
      <p:sp>
        <p:nvSpPr>
          <p:cNvPr id="12" name="Left Arrow 11"/>
          <p:cNvSpPr/>
          <p:nvPr/>
        </p:nvSpPr>
        <p:spPr>
          <a:xfrm rot="20617868">
            <a:off x="6743700" y="3393655"/>
            <a:ext cx="2362200" cy="130274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a:solidFill>
                  <a:schemeClr val="bg1"/>
                </a:solidFill>
              </a:rPr>
              <a:t>Semester Classes</a:t>
            </a:r>
          </a:p>
        </p:txBody>
      </p:sp>
      <p:sp>
        <p:nvSpPr>
          <p:cNvPr id="13" name="Oval 12"/>
          <p:cNvSpPr/>
          <p:nvPr/>
        </p:nvSpPr>
        <p:spPr>
          <a:xfrm>
            <a:off x="152400" y="287979"/>
            <a:ext cx="1143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36211" y="398028"/>
            <a:ext cx="999831" cy="1048603"/>
          </a:xfrm>
          <a:prstGeom prst="rect">
            <a:avLst/>
          </a:prstGeom>
        </p:spPr>
      </p:pic>
      <p:sp>
        <p:nvSpPr>
          <p:cNvPr id="14" name="Oval 13"/>
          <p:cNvSpPr/>
          <p:nvPr/>
        </p:nvSpPr>
        <p:spPr>
          <a:xfrm>
            <a:off x="753408" y="3283945"/>
            <a:ext cx="1143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67708" y="3508080"/>
            <a:ext cx="914400" cy="923330"/>
          </a:xfrm>
          <a:prstGeom prst="rect">
            <a:avLst/>
          </a:prstGeom>
          <a:noFill/>
        </p:spPr>
        <p:txBody>
          <a:bodyPr wrap="square" rtlCol="0">
            <a:spAutoFit/>
          </a:bodyPr>
          <a:lstStyle/>
          <a:p>
            <a:pPr algn="ctr"/>
            <a:r>
              <a:rPr lang="en-US"/>
              <a:t>8 credits a year</a:t>
            </a:r>
          </a:p>
        </p:txBody>
      </p:sp>
    </p:spTree>
    <p:extLst>
      <p:ext uri="{BB962C8B-B14F-4D97-AF65-F5344CB8AC3E}">
        <p14:creationId xmlns:p14="http://schemas.microsoft.com/office/powerpoint/2010/main" val="500858818"/>
      </p:ext>
    </p:extLst>
  </p:cSld>
  <p:clrMapOvr>
    <a:masterClrMapping/>
  </p:clrMapOvr>
  <mc:AlternateContent xmlns:mc="http://schemas.openxmlformats.org/markup-compatibility/2006">
    <mc:Choice xmlns:p14="http://schemas.microsoft.com/office/powerpoint/2010/main" Requires="p14">
      <p:transition spd="slow" p14:dur="1600" advTm="126787">
        <p14:prism isContent="1" isInverted="1"/>
      </p:transition>
    </mc:Choice>
    <mc:Fallback>
      <p:transition spd="slow" advTm="1267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2000"/>
                            </p:stCondLst>
                            <p:childTnLst>
                              <p:par>
                                <p:cTn id="11" presetID="42" presetClass="entr" presetSubtype="0" fill="hold" grpId="0" nodeType="afterEffect">
                                  <p:stCondLst>
                                    <p:cond delay="9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2500"/>
                            </p:stCondLst>
                            <p:childTnLst>
                              <p:par>
                                <p:cTn id="17" presetID="42" presetClass="entr" presetSubtype="0" fill="hold" nodeType="afterEffect">
                                  <p:stCondLst>
                                    <p:cond delay="8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8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32000"/>
                            </p:stCondLst>
                            <p:childTnLst>
                              <p:par>
                                <p:cTn id="28" presetID="42" presetClass="entr" presetSubtype="0" fill="hold" grpId="0" nodeType="afterEffect">
                                  <p:stCondLst>
                                    <p:cond delay="4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40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7" y="0"/>
            <a:ext cx="8077200" cy="1828800"/>
          </a:xfrm>
          <a:solidFill>
            <a:schemeClr val="tx1"/>
          </a:solidFill>
        </p:spPr>
        <p:txBody>
          <a:bodyPr/>
          <a:lstStyle/>
          <a:p>
            <a:pPr algn="l"/>
            <a:r>
              <a:rPr lang="en-US" u="sng"/>
              <a:t>Advantages to </a:t>
            </a:r>
            <a:br>
              <a:rPr lang="en-US" u="sng"/>
            </a:br>
            <a:r>
              <a:rPr lang="en-US" u="sng"/>
              <a:t>block scheduling:</a:t>
            </a:r>
          </a:p>
        </p:txBody>
      </p:sp>
      <p:sp>
        <p:nvSpPr>
          <p:cNvPr id="4" name="TextBox 3"/>
          <p:cNvSpPr txBox="1"/>
          <p:nvPr/>
        </p:nvSpPr>
        <p:spPr>
          <a:xfrm>
            <a:off x="204187" y="1828800"/>
            <a:ext cx="6205492" cy="5262979"/>
          </a:xfrm>
          <a:prstGeom prst="rect">
            <a:avLst/>
          </a:prstGeom>
          <a:noFill/>
        </p:spPr>
        <p:txBody>
          <a:bodyPr wrap="square" rtlCol="0" anchor="t">
            <a:spAutoFit/>
          </a:bodyPr>
          <a:lstStyle/>
          <a:p>
            <a:pPr marL="457200" indent="-457200">
              <a:buFont typeface="Wingdings" panose="05000000000000000000" pitchFamily="2" charset="2"/>
              <a:buChar char="Ø"/>
            </a:pPr>
            <a:r>
              <a:rPr lang="en-US" sz="2800">
                <a:latin typeface="Garamond" pitchFamily="18" charset="0"/>
              </a:rPr>
              <a:t>More time on 90 minute schedule for guided practice</a:t>
            </a:r>
          </a:p>
          <a:p>
            <a:pPr marL="457200" indent="-457200">
              <a:buFont typeface="Wingdings" panose="05000000000000000000" pitchFamily="2" charset="2"/>
              <a:buChar char="Ø"/>
            </a:pPr>
            <a:r>
              <a:rPr lang="en-US" sz="2800">
                <a:latin typeface="Garamond" pitchFamily="18" charset="0"/>
              </a:rPr>
              <a:t>More time in class for homework, feedback, help, etc.</a:t>
            </a:r>
          </a:p>
          <a:p>
            <a:pPr marL="457200" indent="-457200">
              <a:buFont typeface="Wingdings" panose="05000000000000000000" pitchFamily="2" charset="2"/>
              <a:buChar char="Ø"/>
            </a:pPr>
            <a:r>
              <a:rPr lang="en-US" sz="2800">
                <a:latin typeface="Garamond" pitchFamily="18" charset="0"/>
              </a:rPr>
              <a:t>Fewer classes a day to study/focus on</a:t>
            </a:r>
          </a:p>
          <a:p>
            <a:pPr marL="457200" indent="-457200">
              <a:buFont typeface="Wingdings" panose="05000000000000000000" pitchFamily="2" charset="2"/>
              <a:buChar char="Ø"/>
            </a:pPr>
            <a:r>
              <a:rPr lang="en-US" sz="2800">
                <a:latin typeface="Garamond" pitchFamily="18" charset="0"/>
              </a:rPr>
              <a:t>Easier to balance time for extra-curricular activities </a:t>
            </a:r>
            <a:r>
              <a:rPr lang="en-US" sz="2800" i="1">
                <a:latin typeface="Garamond" pitchFamily="18" charset="0"/>
              </a:rPr>
              <a:t>(sports &amp; clubs)</a:t>
            </a:r>
          </a:p>
          <a:p>
            <a:pPr marL="457200" indent="-457200">
              <a:buFont typeface="Wingdings" panose="05000000000000000000" pitchFamily="2" charset="2"/>
              <a:buChar char="Ø"/>
            </a:pPr>
            <a:r>
              <a:rPr lang="en-US" sz="2800">
                <a:latin typeface="Garamond" pitchFamily="18" charset="0"/>
              </a:rPr>
              <a:t>More classes over a 4 year span = </a:t>
            </a:r>
            <a:r>
              <a:rPr lang="en-US" sz="2800" b="1"/>
              <a:t>MORE CAREER EXPLORATION</a:t>
            </a:r>
          </a:p>
          <a:p>
            <a:pPr marL="1200150" lvl="2" indent="-285750">
              <a:buFont typeface="Arial" pitchFamily="34" charset="0"/>
              <a:buChar char="•"/>
            </a:pPr>
            <a:r>
              <a:rPr lang="en-US" sz="2800" i="1">
                <a:latin typeface="Garamond" pitchFamily="18" charset="0"/>
              </a:rPr>
              <a:t>6 credits x 4 years = 24 credits</a:t>
            </a:r>
          </a:p>
          <a:p>
            <a:pPr marL="1200150" lvl="2" indent="-285750">
              <a:buFont typeface="Arial" pitchFamily="34" charset="0"/>
              <a:buChar char="•"/>
            </a:pPr>
            <a:r>
              <a:rPr lang="en-US" sz="2800" i="1">
                <a:latin typeface="Garamond" pitchFamily="18" charset="0"/>
              </a:rPr>
              <a:t>8 credits  x 4 years = 32 credits</a:t>
            </a:r>
          </a:p>
          <a:p>
            <a:pPr marL="285750" indent="-285750">
              <a:buFont typeface="Arial" pitchFamily="34" charset="0"/>
              <a:buChar char="•"/>
            </a:pPr>
            <a:endParaRPr lang="en-US" sz="2800" i="1">
              <a:latin typeface="Garamon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19" y="158388"/>
            <a:ext cx="2667001" cy="33866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815" y="3559124"/>
            <a:ext cx="2674824" cy="3284808"/>
          </a:xfrm>
          <a:prstGeom prst="rect">
            <a:avLst/>
          </a:prstGeom>
        </p:spPr>
      </p:pic>
    </p:spTree>
    <p:extLst>
      <p:ext uri="{BB962C8B-B14F-4D97-AF65-F5344CB8AC3E}">
        <p14:creationId xmlns:p14="http://schemas.microsoft.com/office/powerpoint/2010/main" val="2016375707"/>
      </p:ext>
    </p:extLst>
  </p:cSld>
  <p:clrMapOvr>
    <a:masterClrMapping/>
  </p:clrMapOvr>
  <mc:AlternateContent xmlns:mc="http://schemas.openxmlformats.org/markup-compatibility/2006">
    <mc:Choice xmlns:p14="http://schemas.microsoft.com/office/powerpoint/2010/main" Requires="p14">
      <p:transition spd="slow" p14:dur="1600" advTm="89731">
        <p14:prism isContent="1" isInverted="1"/>
      </p:transition>
    </mc:Choice>
    <mc:Fallback>
      <p:transition spd="slow" advTm="8973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2EE4146-4612-476D-9202-317C65E5F43A}"/>
              </a:ext>
            </a:extLst>
          </p:cNvPr>
          <p:cNvSpPr>
            <a:spLocks noGrp="1" noChangeArrowheads="1"/>
          </p:cNvSpPr>
          <p:nvPr>
            <p:ph type="title"/>
          </p:nvPr>
        </p:nvSpPr>
        <p:spPr>
          <a:xfrm>
            <a:off x="0" y="0"/>
            <a:ext cx="9144000" cy="1295400"/>
          </a:xfrm>
          <a:solidFill>
            <a:schemeClr val="tx1"/>
          </a:solidFill>
        </p:spPr>
        <p:txBody>
          <a:bodyPr rtlCol="0">
            <a:normAutofit/>
          </a:bodyPr>
          <a:lstStyle/>
          <a:p>
            <a:pPr algn="ctr">
              <a:defRPr/>
            </a:pPr>
            <a:r>
              <a:rPr lang="en-US" altLang="en-US" sz="3600" u="sng">
                <a:solidFill>
                  <a:srgbClr val="FFFFFF"/>
                </a:solidFill>
                <a:latin typeface="Impact" panose="020B0806030902050204" pitchFamily="34" charset="0"/>
              </a:rPr>
              <a:t>Diploma Coursework – </a:t>
            </a:r>
            <a:br>
              <a:rPr lang="en-US" altLang="en-US" sz="3600" u="sng">
                <a:solidFill>
                  <a:srgbClr val="FFFFFF"/>
                </a:solidFill>
                <a:latin typeface="Impact" panose="020B0806030902050204" pitchFamily="34" charset="0"/>
              </a:rPr>
            </a:br>
            <a:r>
              <a:rPr lang="en-US" altLang="en-US" sz="3600" u="sng">
                <a:solidFill>
                  <a:srgbClr val="FFFFFF"/>
                </a:solidFill>
                <a:latin typeface="Impact" panose="020B0806030902050204" pitchFamily="34" charset="0"/>
              </a:rPr>
              <a:t>Required Credits</a:t>
            </a:r>
            <a:endParaRPr lang="en-US" altLang="en-US" sz="3600" b="1" u="sng">
              <a:solidFill>
                <a:srgbClr val="FFFFFF"/>
              </a:solidFill>
              <a:latin typeface="Impact" panose="020B0806030902050204" pitchFamily="34" charset="0"/>
            </a:endParaRPr>
          </a:p>
        </p:txBody>
      </p:sp>
      <p:graphicFrame>
        <p:nvGraphicFramePr>
          <p:cNvPr id="2" name="Content Placeholder 1">
            <a:extLst>
              <a:ext uri="{FF2B5EF4-FFF2-40B4-BE49-F238E27FC236}">
                <a16:creationId xmlns:a16="http://schemas.microsoft.com/office/drawing/2014/main" id="{879F466C-AF70-4747-A67A-5D9C5F385E72}"/>
              </a:ext>
            </a:extLst>
          </p:cNvPr>
          <p:cNvGraphicFramePr>
            <a:graphicFrameLocks noGrp="1"/>
          </p:cNvGraphicFramePr>
          <p:nvPr>
            <p:ph sz="half" idx="1"/>
            <p:extLst>
              <p:ext uri="{D42A27DB-BD31-4B8C-83A1-F6EECF244321}">
                <p14:modId xmlns:p14="http://schemas.microsoft.com/office/powerpoint/2010/main" val="4280882727"/>
              </p:ext>
            </p:extLst>
          </p:nvPr>
        </p:nvGraphicFramePr>
        <p:xfrm>
          <a:off x="609601" y="1295401"/>
          <a:ext cx="7924798" cy="5417239"/>
        </p:xfrm>
        <a:graphic>
          <a:graphicData uri="http://schemas.openxmlformats.org/drawingml/2006/table">
            <a:tbl>
              <a:tblPr/>
              <a:tblGrid>
                <a:gridCol w="3480988">
                  <a:extLst>
                    <a:ext uri="{9D8B030D-6E8A-4147-A177-3AD203B41FA5}">
                      <a16:colId xmlns:a16="http://schemas.microsoft.com/office/drawing/2014/main" val="646133744"/>
                    </a:ext>
                  </a:extLst>
                </a:gridCol>
                <a:gridCol w="2221905">
                  <a:extLst>
                    <a:ext uri="{9D8B030D-6E8A-4147-A177-3AD203B41FA5}">
                      <a16:colId xmlns:a16="http://schemas.microsoft.com/office/drawing/2014/main" val="1879136632"/>
                    </a:ext>
                  </a:extLst>
                </a:gridCol>
                <a:gridCol w="2221905">
                  <a:extLst>
                    <a:ext uri="{9D8B030D-6E8A-4147-A177-3AD203B41FA5}">
                      <a16:colId xmlns:a16="http://schemas.microsoft.com/office/drawing/2014/main" val="2780993003"/>
                    </a:ext>
                  </a:extLst>
                </a:gridCol>
              </a:tblGrid>
              <a:tr h="773672">
                <a:tc>
                  <a:txBody>
                    <a:bodyPr/>
                    <a:lstStyle/>
                    <a:p>
                      <a:pPr algn="ctr" rtl="0" fontAlgn="base"/>
                      <a:r>
                        <a:rPr lang="en-US" sz="2800" b="0" i="0" u="none" strike="noStrike">
                          <a:solidFill>
                            <a:srgbClr val="FFFFFF"/>
                          </a:solidFill>
                          <a:effectLst/>
                          <a:latin typeface="Britannic Bold" panose="020B0903060703020204" pitchFamily="34" charset="0"/>
                        </a:rPr>
                        <a:t>Courses</a:t>
                      </a:r>
                      <a:r>
                        <a:rPr lang="en-US" sz="2800" b="0" i="0">
                          <a:solidFill>
                            <a:srgbClr val="FFFFFF"/>
                          </a:solidFill>
                          <a:effectLst/>
                          <a:latin typeface="Britannic Bold" panose="020B0903060703020204" pitchFamily="34" charset="0"/>
                        </a:rPr>
                        <a:t>​</a:t>
                      </a:r>
                      <a:endParaRPr lang="en-US" sz="28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base"/>
                      <a:r>
                        <a:rPr lang="en-US" sz="2400" b="0" i="0" u="none" strike="noStrike">
                          <a:solidFill>
                            <a:srgbClr val="FFFFFF"/>
                          </a:solidFill>
                          <a:effectLst/>
                          <a:latin typeface="Britannic Bold" panose="020B0903060703020204" pitchFamily="34" charset="0"/>
                        </a:rPr>
                        <a:t>Graduation Requirements</a:t>
                      </a:r>
                      <a:r>
                        <a:rPr lang="en-US" sz="2400" b="0" i="0">
                          <a:solidFill>
                            <a:srgbClr val="FFFFFF"/>
                          </a:solidFill>
                          <a:effectLst/>
                          <a:latin typeface="Britannic Bold" panose="020B0903060703020204" pitchFamily="34" charset="0"/>
                        </a:rPr>
                        <a:t>​</a:t>
                      </a:r>
                      <a:endParaRPr lang="en-US" sz="24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base"/>
                      <a:r>
                        <a:rPr lang="en-US" sz="2400" b="0" i="0" u="none" strike="noStrike">
                          <a:solidFill>
                            <a:srgbClr val="FFFFFF"/>
                          </a:solidFill>
                          <a:effectLst/>
                          <a:latin typeface="Britannic Bold" panose="020B0903060703020204" pitchFamily="34" charset="0"/>
                        </a:rPr>
                        <a:t>University Requirements</a:t>
                      </a:r>
                      <a:endParaRPr lang="en-US" sz="24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07258647"/>
                  </a:ext>
                </a:extLst>
              </a:tr>
              <a:tr h="419773">
                <a:tc>
                  <a:txBody>
                    <a:bodyPr/>
                    <a:lstStyle/>
                    <a:p>
                      <a:pPr algn="l" rtl="0" fontAlgn="base"/>
                      <a:r>
                        <a:rPr lang="en-US" sz="2000" b="0" i="0" u="none" strike="noStrike">
                          <a:solidFill>
                            <a:srgbClr val="000000"/>
                          </a:solidFill>
                          <a:effectLst/>
                          <a:latin typeface="Tahoma" panose="020B0604030504040204" pitchFamily="34" charset="0"/>
                        </a:rPr>
                        <a:t>English</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4</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4</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332600"/>
                  </a:ext>
                </a:extLst>
              </a:tr>
              <a:tr h="419773">
                <a:tc>
                  <a:txBody>
                    <a:bodyPr/>
                    <a:lstStyle/>
                    <a:p>
                      <a:pPr algn="l" rtl="0" fontAlgn="base"/>
                      <a:r>
                        <a:rPr lang="en-US" sz="2000" b="0" i="0" u="none" strike="noStrike">
                          <a:solidFill>
                            <a:srgbClr val="000000"/>
                          </a:solidFill>
                          <a:effectLst/>
                          <a:latin typeface="Tahoma" panose="020B0604030504040204" pitchFamily="34" charset="0"/>
                        </a:rPr>
                        <a:t>Mathematics</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4</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4</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9934459"/>
                  </a:ext>
                </a:extLst>
              </a:tr>
              <a:tr h="419773">
                <a:tc>
                  <a:txBody>
                    <a:bodyPr/>
                    <a:lstStyle/>
                    <a:p>
                      <a:pPr algn="l" rtl="0" fontAlgn="base"/>
                      <a:r>
                        <a:rPr lang="en-US" sz="2000" b="0" i="0" u="none" strike="noStrike">
                          <a:solidFill>
                            <a:srgbClr val="000000"/>
                          </a:solidFill>
                          <a:effectLst/>
                          <a:latin typeface="Tahoma" panose="020B0604030504040204" pitchFamily="34" charset="0"/>
                        </a:rPr>
                        <a:t>Science (Lab)</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3</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3</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7447144"/>
                  </a:ext>
                </a:extLst>
              </a:tr>
              <a:tr h="419773">
                <a:tc>
                  <a:txBody>
                    <a:bodyPr/>
                    <a:lstStyle/>
                    <a:p>
                      <a:pPr algn="l" rtl="0" fontAlgn="base"/>
                      <a:r>
                        <a:rPr lang="en-US" sz="2000" b="0" i="0" u="none" strike="noStrike">
                          <a:solidFill>
                            <a:srgbClr val="000000"/>
                          </a:solidFill>
                          <a:effectLst/>
                          <a:latin typeface="Tahoma" panose="020B0604030504040204" pitchFamily="34" charset="0"/>
                        </a:rPr>
                        <a:t>Social Studies</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3</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2</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4164078"/>
                  </a:ext>
                </a:extLst>
              </a:tr>
              <a:tr h="419773">
                <a:tc>
                  <a:txBody>
                    <a:bodyPr/>
                    <a:lstStyle/>
                    <a:p>
                      <a:pPr algn="l" rtl="0" fontAlgn="base"/>
                      <a:r>
                        <a:rPr lang="en-US" sz="2000" b="0" i="0" u="none" strike="noStrike">
                          <a:solidFill>
                            <a:srgbClr val="000000"/>
                          </a:solidFill>
                          <a:effectLst/>
                          <a:latin typeface="Tahoma" panose="020B0604030504040204" pitchFamily="34" charset="0"/>
                        </a:rPr>
                        <a:t>Physical Education</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1</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0</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2834108"/>
                  </a:ext>
                </a:extLst>
              </a:tr>
              <a:tr h="755588">
                <a:tc>
                  <a:txBody>
                    <a:bodyPr/>
                    <a:lstStyle/>
                    <a:p>
                      <a:pPr algn="l" rtl="0" fontAlgn="base"/>
                      <a:r>
                        <a:rPr lang="en-US" sz="2000" b="0" i="0" u="none" strike="noStrike">
                          <a:solidFill>
                            <a:srgbClr val="000000"/>
                          </a:solidFill>
                          <a:effectLst/>
                          <a:latin typeface="Tahoma" panose="020B0604030504040204" pitchFamily="34" charset="0"/>
                        </a:rPr>
                        <a:t>CTE / Fine Arts</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1</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1</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9375527"/>
                  </a:ext>
                </a:extLst>
              </a:tr>
              <a:tr h="419773">
                <a:tc>
                  <a:txBody>
                    <a:bodyPr/>
                    <a:lstStyle/>
                    <a:p>
                      <a:pPr algn="l" rtl="0" fontAlgn="base"/>
                      <a:r>
                        <a:rPr lang="en-US" sz="2000" b="0" i="0" u="none" strike="noStrike">
                          <a:solidFill>
                            <a:srgbClr val="000000"/>
                          </a:solidFill>
                          <a:effectLst/>
                          <a:latin typeface="Tahoma" panose="020B0604030504040204" pitchFamily="34" charset="0"/>
                        </a:rPr>
                        <a:t>World Language</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0</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2</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2432551"/>
                  </a:ext>
                </a:extLst>
              </a:tr>
              <a:tr h="503705">
                <a:tc>
                  <a:txBody>
                    <a:bodyPr/>
                    <a:lstStyle/>
                    <a:p>
                      <a:pPr algn="l" rtl="0" fontAlgn="base"/>
                      <a:r>
                        <a:rPr lang="en-US" sz="2000" b="0" i="0" u="none" strike="noStrike">
                          <a:solidFill>
                            <a:srgbClr val="000000"/>
                          </a:solidFill>
                          <a:effectLst/>
                          <a:latin typeface="Tahoma" panose="020B0604030504040204" pitchFamily="34" charset="0"/>
                        </a:rPr>
                        <a:t>Required Core Classes</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16</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16</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786847"/>
                  </a:ext>
                </a:extLst>
              </a:tr>
              <a:tr h="419773">
                <a:tc>
                  <a:txBody>
                    <a:bodyPr/>
                    <a:lstStyle/>
                    <a:p>
                      <a:pPr algn="l" rtl="0" fontAlgn="base"/>
                      <a:r>
                        <a:rPr lang="en-US" sz="2000" b="0" i="0" u="none" strike="noStrike">
                          <a:solidFill>
                            <a:srgbClr val="000000"/>
                          </a:solidFill>
                          <a:effectLst/>
                          <a:latin typeface="Tahoma" panose="020B0604030504040204" pitchFamily="34" charset="0"/>
                        </a:rPr>
                        <a:t>Elective Credits</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u="none" strike="noStrike">
                          <a:solidFill>
                            <a:srgbClr val="000000"/>
                          </a:solidFill>
                          <a:effectLst/>
                          <a:latin typeface="Tahoma" panose="020B0604030504040204" pitchFamily="34" charset="0"/>
                        </a:rPr>
                        <a:t>12</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2000" b="0" i="0">
                          <a:solidFill>
                            <a:srgbClr val="FFFFFF"/>
                          </a:solidFill>
                          <a:effectLst/>
                        </a:rPr>
                        <a:t>_</a:t>
                      </a: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9659241"/>
                  </a:ext>
                </a:extLst>
              </a:tr>
              <a:tr h="419773">
                <a:tc>
                  <a:txBody>
                    <a:bodyPr/>
                    <a:lstStyle/>
                    <a:p>
                      <a:pPr algn="l" rtl="0" fontAlgn="base"/>
                      <a:r>
                        <a:rPr lang="en-US" sz="2000" b="1" i="0" u="none" strike="noStrike">
                          <a:solidFill>
                            <a:srgbClr val="000000"/>
                          </a:solidFill>
                          <a:effectLst/>
                          <a:latin typeface="Tahoma" panose="020B0604030504040204" pitchFamily="34" charset="0"/>
                        </a:rPr>
                        <a:t>TOTAL CREDITS</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ase"/>
                      <a:r>
                        <a:rPr lang="en-US" sz="2000" b="1" i="0" u="none" strike="noStrike">
                          <a:solidFill>
                            <a:srgbClr val="000000"/>
                          </a:solidFill>
                          <a:effectLst/>
                          <a:latin typeface="Tahoma" panose="020B0604030504040204" pitchFamily="34" charset="0"/>
                        </a:rPr>
                        <a:t>28</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ase"/>
                      <a:r>
                        <a:rPr lang="en-US" sz="2000" b="1" i="0" u="none" strike="noStrike">
                          <a:solidFill>
                            <a:srgbClr val="000000"/>
                          </a:solidFill>
                          <a:effectLst/>
                          <a:latin typeface="Tahoma" panose="020B0604030504040204" pitchFamily="34" charset="0"/>
                        </a:rPr>
                        <a:t>28</a:t>
                      </a:r>
                      <a:r>
                        <a:rPr lang="en-US" sz="2000" b="0" i="0">
                          <a:solidFill>
                            <a:srgbClr val="FFFFFF"/>
                          </a:solidFill>
                          <a:effectLst/>
                          <a:latin typeface="Tahoma" panose="020B0604030504040204" pitchFamily="34" charset="0"/>
                        </a:rPr>
                        <a:t>​</a:t>
                      </a:r>
                      <a:endParaRPr lang="en-US" sz="2000" b="0" i="0">
                        <a:solidFill>
                          <a:srgbClr val="FFFFFF"/>
                        </a:solidFill>
                        <a:effectLst/>
                      </a:endParaRPr>
                    </a:p>
                  </a:txBody>
                  <a:tcPr marL="68242" marR="68242" marT="34121" marB="34121" anchor="ctr">
                    <a:lnL w="14021" cap="flat" cmpd="sng" algn="ctr">
                      <a:solidFill>
                        <a:srgbClr val="000000"/>
                      </a:solidFill>
                      <a:prstDash val="solid"/>
                      <a:round/>
                      <a:headEnd type="none" w="med" len="med"/>
                      <a:tailEnd type="none" w="med" len="med"/>
                    </a:lnL>
                    <a:lnR w="14021" cap="flat" cmpd="sng" algn="ctr">
                      <a:solidFill>
                        <a:srgbClr val="000000"/>
                      </a:solidFill>
                      <a:prstDash val="solid"/>
                      <a:round/>
                      <a:headEnd type="none" w="med" len="med"/>
                      <a:tailEnd type="none" w="med" len="med"/>
                    </a:lnR>
                    <a:lnT w="14021" cap="flat" cmpd="sng" algn="ctr">
                      <a:solidFill>
                        <a:srgbClr val="000000"/>
                      </a:solidFill>
                      <a:prstDash val="solid"/>
                      <a:round/>
                      <a:headEnd type="none" w="med" len="med"/>
                      <a:tailEnd type="none" w="med" len="med"/>
                    </a:lnT>
                    <a:lnB w="14021"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0633037"/>
                  </a:ext>
                </a:extLst>
              </a:tr>
            </a:tbl>
          </a:graphicData>
        </a:graphic>
      </p:graphicFrame>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F3812E4-0065-63CF-7FF1-8DB3EAC13E13}"/>
                  </a:ext>
                </a:extLst>
              </p14:cNvPr>
              <p14:cNvContentPartPr/>
              <p14:nvPr/>
            </p14:nvContentPartPr>
            <p14:xfrm>
              <a:off x="7233480" y="5028015"/>
              <a:ext cx="302760" cy="163080"/>
            </p14:xfrm>
          </p:contentPart>
        </mc:Choice>
        <mc:Fallback>
          <p:pic>
            <p:nvPicPr>
              <p:cNvPr id="3" name="Ink 2">
                <a:extLst>
                  <a:ext uri="{FF2B5EF4-FFF2-40B4-BE49-F238E27FC236}">
                    <a16:creationId xmlns:a16="http://schemas.microsoft.com/office/drawing/2014/main" id="{0F3812E4-0065-63CF-7FF1-8DB3EAC13E13}"/>
                  </a:ext>
                </a:extLst>
              </p:cNvPr>
              <p:cNvPicPr/>
              <p:nvPr/>
            </p:nvPicPr>
            <p:blipFill>
              <a:blip r:embed="rId4"/>
              <a:stretch>
                <a:fillRect/>
              </a:stretch>
            </p:blipFill>
            <p:spPr>
              <a:xfrm>
                <a:off x="7179480" y="4920015"/>
                <a:ext cx="41040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88F2F732-38CF-1545-7C78-3AEF4AC4D598}"/>
                  </a:ext>
                </a:extLst>
              </p14:cNvPr>
              <p14:cNvContentPartPr/>
              <p14:nvPr/>
            </p14:nvContentPartPr>
            <p14:xfrm>
              <a:off x="5036040" y="5047095"/>
              <a:ext cx="445680" cy="163440"/>
            </p14:xfrm>
          </p:contentPart>
        </mc:Choice>
        <mc:Fallback>
          <p:pic>
            <p:nvPicPr>
              <p:cNvPr id="4" name="Ink 3">
                <a:extLst>
                  <a:ext uri="{FF2B5EF4-FFF2-40B4-BE49-F238E27FC236}">
                    <a16:creationId xmlns:a16="http://schemas.microsoft.com/office/drawing/2014/main" id="{88F2F732-38CF-1545-7C78-3AEF4AC4D598}"/>
                  </a:ext>
                </a:extLst>
              </p:cNvPr>
              <p:cNvPicPr/>
              <p:nvPr/>
            </p:nvPicPr>
            <p:blipFill>
              <a:blip r:embed="rId6"/>
              <a:stretch>
                <a:fillRect/>
              </a:stretch>
            </p:blipFill>
            <p:spPr>
              <a:xfrm>
                <a:off x="4982040" y="4939095"/>
                <a:ext cx="55332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BD863B40-9C17-B916-A67C-60D3CF583DDF}"/>
                  </a:ext>
                </a:extLst>
              </p14:cNvPr>
              <p14:cNvContentPartPr/>
              <p14:nvPr/>
            </p14:nvContentPartPr>
            <p14:xfrm>
              <a:off x="4485960" y="1440425"/>
              <a:ext cx="1585080" cy="177120"/>
            </p14:xfrm>
          </p:contentPart>
        </mc:Choice>
        <mc:Fallback>
          <p:pic>
            <p:nvPicPr>
              <p:cNvPr id="5" name="Ink 4">
                <a:extLst>
                  <a:ext uri="{FF2B5EF4-FFF2-40B4-BE49-F238E27FC236}">
                    <a16:creationId xmlns:a16="http://schemas.microsoft.com/office/drawing/2014/main" id="{BD863B40-9C17-B916-A67C-60D3CF583DDF}"/>
                  </a:ext>
                </a:extLst>
              </p:cNvPr>
              <p:cNvPicPr/>
              <p:nvPr/>
            </p:nvPicPr>
            <p:blipFill>
              <a:blip r:embed="rId8"/>
              <a:stretch>
                <a:fillRect/>
              </a:stretch>
            </p:blipFill>
            <p:spPr>
              <a:xfrm>
                <a:off x="4431960" y="1332425"/>
                <a:ext cx="169272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41D3A825-2F69-0C84-58DB-AA8FADF626DA}"/>
                  </a:ext>
                </a:extLst>
              </p14:cNvPr>
              <p14:cNvContentPartPr/>
              <p14:nvPr/>
            </p14:nvContentPartPr>
            <p14:xfrm>
              <a:off x="4286520" y="1789625"/>
              <a:ext cx="1811160" cy="205920"/>
            </p14:xfrm>
          </p:contentPart>
        </mc:Choice>
        <mc:Fallback>
          <p:pic>
            <p:nvPicPr>
              <p:cNvPr id="6" name="Ink 5">
                <a:extLst>
                  <a:ext uri="{FF2B5EF4-FFF2-40B4-BE49-F238E27FC236}">
                    <a16:creationId xmlns:a16="http://schemas.microsoft.com/office/drawing/2014/main" id="{41D3A825-2F69-0C84-58DB-AA8FADF626DA}"/>
                  </a:ext>
                </a:extLst>
              </p:cNvPr>
              <p:cNvPicPr/>
              <p:nvPr/>
            </p:nvPicPr>
            <p:blipFill>
              <a:blip r:embed="rId10"/>
              <a:stretch>
                <a:fillRect/>
              </a:stretch>
            </p:blipFill>
            <p:spPr>
              <a:xfrm>
                <a:off x="4232520" y="1681625"/>
                <a:ext cx="191880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A7019E0A-397B-708F-9646-267FF5B0DF8E}"/>
                  </a:ext>
                </a:extLst>
              </p14:cNvPr>
              <p14:cNvContentPartPr/>
              <p14:nvPr/>
            </p14:nvContentPartPr>
            <p14:xfrm>
              <a:off x="6694920" y="1337825"/>
              <a:ext cx="1471320" cy="308880"/>
            </p14:xfrm>
          </p:contentPart>
        </mc:Choice>
        <mc:Fallback>
          <p:pic>
            <p:nvPicPr>
              <p:cNvPr id="7" name="Ink 6">
                <a:extLst>
                  <a:ext uri="{FF2B5EF4-FFF2-40B4-BE49-F238E27FC236}">
                    <a16:creationId xmlns:a16="http://schemas.microsoft.com/office/drawing/2014/main" id="{A7019E0A-397B-708F-9646-267FF5B0DF8E}"/>
                  </a:ext>
                </a:extLst>
              </p:cNvPr>
              <p:cNvPicPr/>
              <p:nvPr/>
            </p:nvPicPr>
            <p:blipFill>
              <a:blip r:embed="rId12"/>
              <a:stretch>
                <a:fillRect/>
              </a:stretch>
            </p:blipFill>
            <p:spPr>
              <a:xfrm>
                <a:off x="6640920" y="1229825"/>
                <a:ext cx="157896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A0F873CE-5EB3-D8CB-DF7A-471BEB96D5B9}"/>
                  </a:ext>
                </a:extLst>
              </p14:cNvPr>
              <p14:cNvContentPartPr/>
              <p14:nvPr/>
            </p14:nvContentPartPr>
            <p14:xfrm>
              <a:off x="6446880" y="1707905"/>
              <a:ext cx="2004480" cy="287280"/>
            </p14:xfrm>
          </p:contentPart>
        </mc:Choice>
        <mc:Fallback>
          <p:pic>
            <p:nvPicPr>
              <p:cNvPr id="8" name="Ink 7">
                <a:extLst>
                  <a:ext uri="{FF2B5EF4-FFF2-40B4-BE49-F238E27FC236}">
                    <a16:creationId xmlns:a16="http://schemas.microsoft.com/office/drawing/2014/main" id="{A0F873CE-5EB3-D8CB-DF7A-471BEB96D5B9}"/>
                  </a:ext>
                </a:extLst>
              </p:cNvPr>
              <p:cNvPicPr/>
              <p:nvPr/>
            </p:nvPicPr>
            <p:blipFill>
              <a:blip r:embed="rId14"/>
              <a:stretch>
                <a:fillRect/>
              </a:stretch>
            </p:blipFill>
            <p:spPr>
              <a:xfrm>
                <a:off x="6392880" y="1600040"/>
                <a:ext cx="2112120" cy="50265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F8AE02AB-F859-5251-B1BE-B8752F174F4E}"/>
                  </a:ext>
                </a:extLst>
              </p14:cNvPr>
              <p14:cNvContentPartPr/>
              <p14:nvPr/>
            </p14:nvContentPartPr>
            <p14:xfrm>
              <a:off x="4811760" y="1606385"/>
              <a:ext cx="1072080" cy="39600"/>
            </p14:xfrm>
          </p:contentPart>
        </mc:Choice>
        <mc:Fallback>
          <p:pic>
            <p:nvPicPr>
              <p:cNvPr id="9" name="Ink 8">
                <a:extLst>
                  <a:ext uri="{FF2B5EF4-FFF2-40B4-BE49-F238E27FC236}">
                    <a16:creationId xmlns:a16="http://schemas.microsoft.com/office/drawing/2014/main" id="{F8AE02AB-F859-5251-B1BE-B8752F174F4E}"/>
                  </a:ext>
                </a:extLst>
              </p:cNvPr>
              <p:cNvPicPr/>
              <p:nvPr/>
            </p:nvPicPr>
            <p:blipFill>
              <a:blip r:embed="rId16"/>
              <a:stretch>
                <a:fillRect/>
              </a:stretch>
            </p:blipFill>
            <p:spPr>
              <a:xfrm>
                <a:off x="4757760" y="1498385"/>
                <a:ext cx="1179720" cy="255240"/>
              </a:xfrm>
              <a:prstGeom prst="rect">
                <a:avLst/>
              </a:prstGeom>
            </p:spPr>
          </p:pic>
        </mc:Fallback>
      </mc:AlternateContent>
    </p:spTree>
    <p:extLst>
      <p:ext uri="{BB962C8B-B14F-4D97-AF65-F5344CB8AC3E}">
        <p14:creationId xmlns:p14="http://schemas.microsoft.com/office/powerpoint/2010/main" val="16026995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9009019B-BDBC-4B7F-8541-CA6D09627B25}"/>
              </a:ext>
            </a:extLst>
          </p:cNvPr>
          <p:cNvSpPr>
            <a:spLocks noGrp="1"/>
          </p:cNvSpPr>
          <p:nvPr>
            <p:ph type="title"/>
          </p:nvPr>
        </p:nvSpPr>
        <p:spPr>
          <a:xfrm rot="5400000">
            <a:off x="5278261" y="2678348"/>
            <a:ext cx="5610687" cy="1501303"/>
          </a:xfrm>
          <a:prstGeom prst="rect">
            <a:avLst/>
          </a:prstGeom>
          <a:solidFill>
            <a:schemeClr val="tx1"/>
          </a:solidFill>
        </p:spPr>
        <p:txBody>
          <a:bodyPr vert="horz" lIns="91440" tIns="45720" rIns="91440" bIns="45720" rtlCol="0" anchor="b">
            <a:normAutofit/>
          </a:bodyPr>
          <a:lstStyle/>
          <a:p>
            <a:pPr algn="ctr"/>
            <a:r>
              <a:rPr lang="en-US" altLang="en-US" sz="4000" u="sng"/>
              <a:t>HONORS &amp; AP </a:t>
            </a:r>
            <a:br>
              <a:rPr lang="en-US" altLang="en-US" sz="4000" u="sng"/>
            </a:br>
            <a:r>
              <a:rPr lang="en-US" altLang="en-US" sz="4000" u="sng"/>
              <a:t>Classes Available</a:t>
            </a:r>
          </a:p>
        </p:txBody>
      </p:sp>
      <p:graphicFrame>
        <p:nvGraphicFramePr>
          <p:cNvPr id="108548" name="Rectangle 2">
            <a:extLst>
              <a:ext uri="{FF2B5EF4-FFF2-40B4-BE49-F238E27FC236}">
                <a16:creationId xmlns:a16="http://schemas.microsoft.com/office/drawing/2014/main" id="{8CBBDB2F-A719-45EA-8741-AE3A2CB458BB}"/>
              </a:ext>
            </a:extLst>
          </p:cNvPr>
          <p:cNvGraphicFramePr/>
          <p:nvPr>
            <p:extLst>
              <p:ext uri="{D42A27DB-BD31-4B8C-83A1-F6EECF244321}">
                <p14:modId xmlns:p14="http://schemas.microsoft.com/office/powerpoint/2010/main" val="164554332"/>
              </p:ext>
            </p:extLst>
          </p:nvPr>
        </p:nvGraphicFramePr>
        <p:xfrm>
          <a:off x="609600" y="304800"/>
          <a:ext cx="586740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14350" y="152400"/>
            <a:ext cx="7797662" cy="1685365"/>
          </a:xfrm>
        </p:spPr>
        <p:txBody>
          <a:bodyPr>
            <a:noAutofit/>
          </a:bodyPr>
          <a:lstStyle/>
          <a:p>
            <a:pPr algn="ctr"/>
            <a:r>
              <a:rPr lang="en-US" sz="5000" b="1" u="sng" err="1"/>
              <a:t>LeT’s</a:t>
            </a:r>
            <a:r>
              <a:rPr lang="en-US" sz="5000" b="1" u="sng"/>
              <a:t> talk about </a:t>
            </a:r>
            <a:br>
              <a:rPr lang="en-US" sz="5000" b="1" u="sng"/>
            </a:br>
            <a:r>
              <a:rPr lang="en-US" sz="5000" b="1" u="sng"/>
              <a:t>YOUR SCHEDULE!</a:t>
            </a:r>
          </a:p>
        </p:txBody>
      </p:sp>
      <p:graphicFrame>
        <p:nvGraphicFramePr>
          <p:cNvPr id="36869" name="Rectangle 3">
            <a:extLst>
              <a:ext uri="{FF2B5EF4-FFF2-40B4-BE49-F238E27FC236}">
                <a16:creationId xmlns:a16="http://schemas.microsoft.com/office/drawing/2014/main" id="{50CFC297-CDE5-4959-AEE0-D8517143F788}"/>
              </a:ext>
            </a:extLst>
          </p:cNvPr>
          <p:cNvGraphicFramePr>
            <a:graphicFrameLocks noGrp="1"/>
          </p:cNvGraphicFramePr>
          <p:nvPr>
            <p:ph idx="1"/>
            <p:extLst>
              <p:ext uri="{D42A27DB-BD31-4B8C-83A1-F6EECF244321}">
                <p14:modId xmlns:p14="http://schemas.microsoft.com/office/powerpoint/2010/main" val="4049490208"/>
              </p:ext>
            </p:extLst>
          </p:nvPr>
        </p:nvGraphicFramePr>
        <p:xfrm>
          <a:off x="514350" y="2063750"/>
          <a:ext cx="7796212"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3C5690C-83F0-4E02-AA0B-8F16EBF9A9B8}"/>
              </a:ext>
            </a:extLst>
          </p:cNvPr>
          <p:cNvPicPr>
            <a:picLocks noChangeAspect="1"/>
          </p:cNvPicPr>
          <p:nvPr/>
        </p:nvPicPr>
        <p:blipFill rotWithShape="1">
          <a:blip r:embed="rId8">
            <a:extLst>
              <a:ext uri="{28A0092B-C50C-407E-A947-70E740481C1C}">
                <a14:useLocalDpi xmlns:a14="http://schemas.microsoft.com/office/drawing/2010/main" val="0"/>
              </a:ext>
            </a:extLst>
          </a:blip>
          <a:srcRect l="28250" t="14871" r="28624" b="13185"/>
          <a:stretch/>
        </p:blipFill>
        <p:spPr>
          <a:xfrm>
            <a:off x="514350" y="265392"/>
            <a:ext cx="1513516" cy="1685365"/>
          </a:xfrm>
          <a:prstGeom prst="rect">
            <a:avLst/>
          </a:prstGeom>
        </p:spPr>
      </p:pic>
    </p:spTree>
    <p:extLst>
      <p:ext uri="{BB962C8B-B14F-4D97-AF65-F5344CB8AC3E}">
        <p14:creationId xmlns:p14="http://schemas.microsoft.com/office/powerpoint/2010/main" val="313503154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59" y="372161"/>
            <a:ext cx="7797662" cy="1151965"/>
          </a:xfrm>
        </p:spPr>
        <p:txBody>
          <a:bodyPr>
            <a:normAutofit/>
          </a:bodyPr>
          <a:lstStyle/>
          <a:p>
            <a:pPr algn="ctr"/>
            <a:r>
              <a:rPr lang="en-US" sz="6000" b="1" u="sng"/>
              <a:t>Sample Schedule A:</a:t>
            </a:r>
          </a:p>
        </p:txBody>
      </p:sp>
      <p:sp>
        <p:nvSpPr>
          <p:cNvPr id="5" name="TextBox 4"/>
          <p:cNvSpPr txBox="1"/>
          <p:nvPr/>
        </p:nvSpPr>
        <p:spPr>
          <a:xfrm>
            <a:off x="304800" y="1886162"/>
            <a:ext cx="4267200" cy="29238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rPr>
              <a:t>1</a:t>
            </a:r>
            <a:r>
              <a:rPr kumimoji="0" lang="en-US" sz="3200" b="1" i="0" u="sng" strike="noStrike" kern="1200" cap="none" spc="0" normalizeH="0" baseline="30000" noProof="0">
                <a:ln>
                  <a:noFill/>
                </a:ln>
                <a:solidFill>
                  <a:prstClr val="black"/>
                </a:solidFill>
                <a:effectLst/>
                <a:uLnTx/>
                <a:uFillTx/>
                <a:latin typeface="Bahnschrift SemiLight" panose="020B0502040204020203" pitchFamily="34" charset="0"/>
              </a:rPr>
              <a:t>st</a:t>
            </a:r>
            <a:r>
              <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rPr>
              <a:t> Semester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1</a:t>
            </a:r>
            <a:r>
              <a:rPr kumimoji="0" lang="en-US" sz="2400" b="0" i="0" u="none" strike="noStrike" kern="1200" cap="none" spc="0" normalizeH="0" baseline="30000" noProof="0">
                <a:ln>
                  <a:noFill/>
                </a:ln>
                <a:solidFill>
                  <a:prstClr val="black"/>
                </a:solidFill>
                <a:effectLst/>
                <a:highlight>
                  <a:srgbClr val="FF9900"/>
                </a:highlight>
                <a:uLnTx/>
                <a:uFillTx/>
                <a:latin typeface="Bahnschrift SemiLight" panose="020B0502040204020203" pitchFamily="34" charset="0"/>
              </a:rPr>
              <a:t>st</a:t>
            </a: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 Per – Intro to Film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rPr>
              <a:t>2</a:t>
            </a:r>
            <a:r>
              <a:rPr kumimoji="0" lang="en-US" sz="2400" b="0" i="0" u="none" strike="noStrike" kern="1200" cap="none" spc="0" normalizeH="0" baseline="30000" noProof="0">
                <a:ln>
                  <a:noFill/>
                </a:ln>
                <a:solidFill>
                  <a:prstClr val="black"/>
                </a:solidFill>
                <a:effectLst/>
                <a:highlight>
                  <a:srgbClr val="FFFF00"/>
                </a:highlight>
                <a:uLnTx/>
                <a:uFillTx/>
                <a:latin typeface="Bahnschrift SemiLight" panose="020B0502040204020203" pitchFamily="34" charset="0"/>
              </a:rPr>
              <a:t>nd</a:t>
            </a:r>
            <a:r>
              <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rPr>
              <a:t> Per – Algebra I Yearlong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00FFFF"/>
                </a:highlight>
                <a:uLnTx/>
                <a:uFillTx/>
                <a:latin typeface="Bahnschrift SemiLight" panose="020B0502040204020203" pitchFamily="34" charset="0"/>
              </a:rPr>
              <a:t>3</a:t>
            </a:r>
            <a:r>
              <a:rPr kumimoji="0" lang="en-US" sz="2400" b="0" i="0" u="none" strike="noStrike" kern="1200" cap="none" spc="0" normalizeH="0" baseline="30000" noProof="0">
                <a:ln>
                  <a:noFill/>
                </a:ln>
                <a:solidFill>
                  <a:prstClr val="black"/>
                </a:solidFill>
                <a:effectLst/>
                <a:highlight>
                  <a:srgbClr val="00FFFF"/>
                </a:highlight>
                <a:uLnTx/>
                <a:uFillTx/>
                <a:latin typeface="Bahnschrift SemiLight" panose="020B0502040204020203" pitchFamily="34" charset="0"/>
              </a:rPr>
              <a:t>rd</a:t>
            </a:r>
            <a:r>
              <a:rPr kumimoji="0" lang="en-US" sz="2400" b="0" i="0" u="none" strike="noStrike" kern="1200" cap="none" spc="0" normalizeH="0" baseline="0" noProof="0">
                <a:ln>
                  <a:noFill/>
                </a:ln>
                <a:solidFill>
                  <a:prstClr val="black"/>
                </a:solidFill>
                <a:effectLst/>
                <a:highlight>
                  <a:srgbClr val="00FFFF"/>
                </a:highlight>
                <a:uLnTx/>
                <a:uFillTx/>
                <a:latin typeface="Bahnschrift SemiLight" panose="020B0502040204020203" pitchFamily="34" charset="0"/>
              </a:rPr>
              <a:t> Per – Lunch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00FF"/>
                </a:highlight>
                <a:uLnTx/>
                <a:uFillTx/>
                <a:latin typeface="Bahnschrift SemiLight" panose="020B0502040204020203" pitchFamily="34" charset="0"/>
              </a:rPr>
              <a:t>4</a:t>
            </a:r>
            <a:r>
              <a:rPr kumimoji="0" lang="en-US" sz="2400" b="0" i="0" u="none" strike="noStrike" kern="1200" cap="none" spc="0" normalizeH="0" baseline="30000" noProof="0">
                <a:ln>
                  <a:noFill/>
                </a:ln>
                <a:solidFill>
                  <a:prstClr val="black"/>
                </a:solidFill>
                <a:effectLst/>
                <a:highlight>
                  <a:srgbClr val="FF00FF"/>
                </a:highlight>
                <a:uLnTx/>
                <a:uFillTx/>
                <a:latin typeface="Bahnschrift SemiLight" panose="020B0502040204020203" pitchFamily="34" charset="0"/>
              </a:rPr>
              <a:t>th</a:t>
            </a:r>
            <a:r>
              <a:rPr kumimoji="0" lang="en-US" sz="2400" b="0" i="0" u="none" strike="noStrike" kern="1200" cap="none" spc="0" normalizeH="0" baseline="0" noProof="0">
                <a:ln>
                  <a:noFill/>
                </a:ln>
                <a:solidFill>
                  <a:prstClr val="black"/>
                </a:solidFill>
                <a:effectLst/>
                <a:highlight>
                  <a:srgbClr val="FF00FF"/>
                </a:highlight>
                <a:uLnTx/>
                <a:uFillTx/>
                <a:latin typeface="Bahnschrift SemiLight" panose="020B0502040204020203" pitchFamily="34" charset="0"/>
              </a:rPr>
              <a:t> Per – </a:t>
            </a:r>
            <a:r>
              <a:rPr lang="en-US" sz="2400">
                <a:solidFill>
                  <a:prstClr val="black"/>
                </a:solidFill>
                <a:highlight>
                  <a:srgbClr val="FF00FF"/>
                </a:highlight>
                <a:latin typeface="Bahnschrift SemiLight" panose="020B0502040204020203" pitchFamily="34" charset="0"/>
              </a:rPr>
              <a:t>Biology</a:t>
            </a:r>
            <a:endParaRPr kumimoji="0" lang="en-US" sz="2400" b="0" i="0" u="none" strike="noStrike" kern="1200" cap="none" spc="0" normalizeH="0" baseline="0" noProof="0">
              <a:ln>
                <a:noFill/>
              </a:ln>
              <a:solidFill>
                <a:prstClr val="black"/>
              </a:solidFill>
              <a:effectLst/>
              <a:highlight>
                <a:srgbClr val="FF00FF"/>
              </a:highligh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rPr>
              <a:t>5</a:t>
            </a:r>
            <a:r>
              <a:rPr kumimoji="0" lang="en-US" sz="2400" b="0" i="0" u="none" strike="noStrike" kern="1200" cap="none" spc="0" normalizeH="0" baseline="30000" noProof="0">
                <a:ln>
                  <a:noFill/>
                </a:ln>
                <a:solidFill>
                  <a:prstClr val="black"/>
                </a:solidFill>
                <a:effectLst/>
                <a:uLnTx/>
                <a:uFillTx/>
                <a:latin typeface="Bahnschrift SemiLight" panose="020B0502040204020203" pitchFamily="34" charset="0"/>
              </a:rPr>
              <a:t>th</a:t>
            </a:r>
            <a:r>
              <a:rPr kumimoji="0" lang="en-US" sz="2400" b="0" i="0" u="none" strike="noStrike" kern="1200" cap="none" spc="0" normalizeH="0" baseline="0" noProof="0">
                <a:ln>
                  <a:noFill/>
                </a:ln>
                <a:solidFill>
                  <a:prstClr val="black"/>
                </a:solidFill>
                <a:effectLst/>
                <a:uLnTx/>
                <a:uFillTx/>
                <a:latin typeface="Bahnschrift SemiLight" panose="020B0502040204020203" pitchFamily="34" charset="0"/>
              </a:rPr>
              <a:t> Per – PE</a:t>
            </a:r>
          </a:p>
        </p:txBody>
      </p:sp>
      <p:sp>
        <p:nvSpPr>
          <p:cNvPr id="6" name="TextBox 5"/>
          <p:cNvSpPr txBox="1"/>
          <p:nvPr/>
        </p:nvSpPr>
        <p:spPr>
          <a:xfrm>
            <a:off x="4358936" y="1886162"/>
            <a:ext cx="4547108" cy="29238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rPr>
              <a:t>2</a:t>
            </a:r>
            <a:r>
              <a:rPr kumimoji="0" lang="en-US" sz="3200" b="1" i="0" u="sng" strike="noStrike" kern="1200" cap="none" spc="0" normalizeH="0" baseline="30000" noProof="0">
                <a:ln>
                  <a:noFill/>
                </a:ln>
                <a:solidFill>
                  <a:prstClr val="black"/>
                </a:solidFill>
                <a:effectLst/>
                <a:uLnTx/>
                <a:uFillTx/>
                <a:latin typeface="Bahnschrift SemiLight" panose="020B0502040204020203" pitchFamily="34" charset="0"/>
              </a:rPr>
              <a:t>nd</a:t>
            </a:r>
            <a:r>
              <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rPr>
              <a:t> Semester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a:ln>
                <a:noFill/>
              </a:ln>
              <a:solidFill>
                <a:prstClr val="black"/>
              </a:solidFill>
              <a:effectLst/>
              <a:uLnTx/>
              <a:uFillTx/>
              <a:latin typeface="Bahnschrift Semi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1</a:t>
            </a:r>
            <a:r>
              <a:rPr kumimoji="0" lang="en-US" sz="2400" b="0" i="0" u="none" strike="noStrike" kern="1200" cap="none" spc="0" normalizeH="0" baseline="30000" noProof="0">
                <a:ln>
                  <a:noFill/>
                </a:ln>
                <a:solidFill>
                  <a:prstClr val="black"/>
                </a:solidFill>
                <a:effectLst/>
                <a:highlight>
                  <a:srgbClr val="FF9900"/>
                </a:highlight>
                <a:uLnTx/>
                <a:uFillTx/>
                <a:latin typeface="Bahnschrift SemiLight" panose="020B0502040204020203" pitchFamily="34" charset="0"/>
              </a:rPr>
              <a:t>st</a:t>
            </a: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 Per – Business Foundations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rPr>
              <a:t>2</a:t>
            </a:r>
            <a:r>
              <a:rPr kumimoji="0" lang="en-US" sz="2400" b="0" i="0" u="none" strike="noStrike" kern="1200" cap="none" spc="0" normalizeH="0" baseline="30000" noProof="0">
                <a:ln>
                  <a:noFill/>
                </a:ln>
                <a:solidFill>
                  <a:prstClr val="black"/>
                </a:solidFill>
                <a:effectLst/>
                <a:highlight>
                  <a:srgbClr val="FFFF00"/>
                </a:highlight>
                <a:uLnTx/>
                <a:uFillTx/>
                <a:latin typeface="Bahnschrift SemiLight" panose="020B0502040204020203" pitchFamily="34" charset="0"/>
              </a:rPr>
              <a:t>nd</a:t>
            </a:r>
            <a:r>
              <a:rPr kumimoji="0" lang="en-US" sz="2400" b="0" i="0" u="none" strike="noStrike" kern="1200" cap="none" spc="0" normalizeH="0" baseline="0" noProof="0">
                <a:ln>
                  <a:noFill/>
                </a:ln>
                <a:solidFill>
                  <a:prstClr val="black"/>
                </a:solidFill>
                <a:effectLst/>
                <a:highlight>
                  <a:srgbClr val="FFFF00"/>
                </a:highlight>
                <a:uLnTx/>
                <a:uFillTx/>
                <a:latin typeface="Bahnschrift SemiLight" panose="020B0502040204020203" pitchFamily="34" charset="0"/>
              </a:rPr>
              <a:t> Per – Algebra I Yearlong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00FF"/>
                </a:highlight>
                <a:uLnTx/>
                <a:uFillTx/>
                <a:latin typeface="Bahnschrift SemiLight" panose="020B0502040204020203" pitchFamily="34" charset="0"/>
              </a:rPr>
              <a:t>3</a:t>
            </a:r>
            <a:r>
              <a:rPr kumimoji="0" lang="en-US" sz="2400" b="0" i="0" u="none" strike="noStrike" kern="1200" cap="none" spc="0" normalizeH="0" baseline="30000" noProof="0">
                <a:ln>
                  <a:noFill/>
                </a:ln>
                <a:solidFill>
                  <a:prstClr val="black"/>
                </a:solidFill>
                <a:effectLst/>
                <a:highlight>
                  <a:srgbClr val="FF00FF"/>
                </a:highlight>
                <a:uLnTx/>
                <a:uFillTx/>
                <a:latin typeface="Bahnschrift SemiLight" panose="020B0502040204020203" pitchFamily="34" charset="0"/>
              </a:rPr>
              <a:t>rd</a:t>
            </a:r>
            <a:r>
              <a:rPr kumimoji="0" lang="en-US" sz="2400" b="0" i="0" u="none" strike="noStrike" kern="1200" cap="none" spc="0" normalizeH="0" baseline="0" noProof="0">
                <a:ln>
                  <a:noFill/>
                </a:ln>
                <a:solidFill>
                  <a:prstClr val="black"/>
                </a:solidFill>
                <a:effectLst/>
                <a:highlight>
                  <a:srgbClr val="FF00FF"/>
                </a:highlight>
                <a:uLnTx/>
                <a:uFillTx/>
                <a:latin typeface="Bahnschrift SemiLight" panose="020B0502040204020203" pitchFamily="34" charset="0"/>
              </a:rPr>
              <a:t> Per – English 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00FFFF"/>
                </a:highlight>
                <a:uLnTx/>
                <a:uFillTx/>
                <a:latin typeface="Bahnschrift SemiLight" panose="020B0502040204020203" pitchFamily="34" charset="0"/>
              </a:rPr>
              <a:t>4</a:t>
            </a:r>
            <a:r>
              <a:rPr kumimoji="0" lang="en-US" sz="2400" b="0" i="0" u="none" strike="noStrike" kern="1200" cap="none" spc="0" normalizeH="0" baseline="30000" noProof="0">
                <a:ln>
                  <a:noFill/>
                </a:ln>
                <a:solidFill>
                  <a:prstClr val="black"/>
                </a:solidFill>
                <a:effectLst/>
                <a:highlight>
                  <a:srgbClr val="00FFFF"/>
                </a:highlight>
                <a:uLnTx/>
                <a:uFillTx/>
                <a:latin typeface="Bahnschrift SemiLight" panose="020B0502040204020203" pitchFamily="34" charset="0"/>
              </a:rPr>
              <a:t>th</a:t>
            </a:r>
            <a:r>
              <a:rPr kumimoji="0" lang="en-US" sz="2400" b="0" i="0" u="none" strike="noStrike" kern="1200" cap="none" spc="0" normalizeH="0" baseline="0" noProof="0">
                <a:ln>
                  <a:noFill/>
                </a:ln>
                <a:solidFill>
                  <a:prstClr val="black"/>
                </a:solidFill>
                <a:effectLst/>
                <a:highlight>
                  <a:srgbClr val="00FFFF"/>
                </a:highlight>
                <a:uLnTx/>
                <a:uFillTx/>
                <a:latin typeface="Bahnschrift SemiLight" panose="020B0502040204020203" pitchFamily="34" charset="0"/>
              </a:rPr>
              <a:t> Per – Lunch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5</a:t>
            </a:r>
            <a:r>
              <a:rPr kumimoji="0" lang="en-US" sz="2400" b="0" i="0" u="none" strike="noStrike" kern="1200" cap="none" spc="0" normalizeH="0" baseline="30000" noProof="0">
                <a:ln>
                  <a:noFill/>
                </a:ln>
                <a:solidFill>
                  <a:prstClr val="black"/>
                </a:solidFill>
                <a:effectLst/>
                <a:highlight>
                  <a:srgbClr val="FF9900"/>
                </a:highlight>
                <a:uLnTx/>
                <a:uFillTx/>
                <a:latin typeface="Bahnschrift SemiLight" panose="020B0502040204020203" pitchFamily="34" charset="0"/>
              </a:rPr>
              <a:t>th</a:t>
            </a:r>
            <a:r>
              <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rPr>
              <a:t> Per – </a:t>
            </a:r>
            <a:r>
              <a:rPr lang="en-US" sz="2400">
                <a:solidFill>
                  <a:prstClr val="black"/>
                </a:solidFill>
                <a:highlight>
                  <a:srgbClr val="FF9900"/>
                </a:highlight>
                <a:latin typeface="Bahnschrift SemiLight" panose="020B0502040204020203" pitchFamily="34" charset="0"/>
              </a:rPr>
              <a:t>Marketing</a:t>
            </a:r>
            <a:endParaRPr kumimoji="0" lang="en-US" sz="2400" b="0" i="0" u="none" strike="noStrike" kern="1200" cap="none" spc="0" normalizeH="0" baseline="0" noProof="0">
              <a:ln>
                <a:noFill/>
              </a:ln>
              <a:solidFill>
                <a:prstClr val="black"/>
              </a:solidFill>
              <a:effectLst/>
              <a:highlight>
                <a:srgbClr val="FF9900"/>
              </a:highlight>
              <a:uLnTx/>
              <a:uFillTx/>
              <a:latin typeface="Bahnschrift SemiLight" panose="020B0502040204020203" pitchFamily="34" charset="0"/>
            </a:endParaRPr>
          </a:p>
        </p:txBody>
      </p:sp>
      <p:sp>
        <p:nvSpPr>
          <p:cNvPr id="3" name="TextBox 2">
            <a:extLst>
              <a:ext uri="{FF2B5EF4-FFF2-40B4-BE49-F238E27FC236}">
                <a16:creationId xmlns:a16="http://schemas.microsoft.com/office/drawing/2014/main" id="{EAA238A6-54AE-4A15-93C9-7B7EB2AB0C1B}"/>
              </a:ext>
            </a:extLst>
          </p:cNvPr>
          <p:cNvSpPr txBox="1"/>
          <p:nvPr/>
        </p:nvSpPr>
        <p:spPr>
          <a:xfrm>
            <a:off x="2289090" y="5172075"/>
            <a:ext cx="4343400" cy="1477328"/>
          </a:xfrm>
          <a:prstGeom prst="rect">
            <a:avLst/>
          </a:prstGeom>
          <a:solidFill>
            <a:schemeClr val="tx1"/>
          </a:solidFill>
        </p:spPr>
        <p:txBody>
          <a:bodyPr wrap="square" rtlCol="0">
            <a:spAutoFit/>
          </a:bodyPr>
          <a:lstStyle/>
          <a:p>
            <a:r>
              <a:rPr lang="en-US" u="sng">
                <a:solidFill>
                  <a:schemeClr val="bg1"/>
                </a:solidFill>
                <a:latin typeface="Abadi Extra Light" panose="020B0204020104020204" pitchFamily="34" charset="0"/>
              </a:rPr>
              <a:t>Notice </a:t>
            </a:r>
            <a:r>
              <a:rPr lang="en-US">
                <a:solidFill>
                  <a:schemeClr val="bg1"/>
                </a:solidFill>
                <a:latin typeface="Abadi Extra Light" panose="020B0204020104020204" pitchFamily="34" charset="0"/>
              </a:rPr>
              <a:t>– </a:t>
            </a:r>
          </a:p>
          <a:p>
            <a:r>
              <a:rPr lang="en-US">
                <a:highlight>
                  <a:srgbClr val="FFFF00"/>
                </a:highlight>
                <a:latin typeface="Abadi Extra Light" panose="020B0204020104020204" pitchFamily="34" charset="0"/>
              </a:rPr>
              <a:t>- Math Placement goes all year</a:t>
            </a:r>
          </a:p>
          <a:p>
            <a:r>
              <a:rPr lang="en-US">
                <a:highlight>
                  <a:srgbClr val="00FFFF"/>
                </a:highlight>
                <a:latin typeface="Abadi Extra Light" panose="020B0204020104020204" pitchFamily="34" charset="0"/>
              </a:rPr>
              <a:t>- Different lunches each semester</a:t>
            </a:r>
          </a:p>
          <a:p>
            <a:r>
              <a:rPr lang="en-US">
                <a:highlight>
                  <a:srgbClr val="FF00FF"/>
                </a:highlight>
                <a:latin typeface="Abadi Extra Light" panose="020B0204020104020204" pitchFamily="34" charset="0"/>
              </a:rPr>
              <a:t>- Core classes split between semesters</a:t>
            </a:r>
          </a:p>
          <a:p>
            <a:r>
              <a:rPr lang="en-US">
                <a:highlight>
                  <a:srgbClr val="FF9900"/>
                </a:highlight>
                <a:latin typeface="Abadi Extra Light" panose="020B0204020104020204" pitchFamily="34" charset="0"/>
              </a:rPr>
              <a:t>- 3 electives</a:t>
            </a:r>
            <a:endParaRPr lang="en-US">
              <a:highlight>
                <a:srgbClr val="FF9900"/>
              </a:highlight>
            </a:endParaRPr>
          </a:p>
        </p:txBody>
      </p:sp>
    </p:spTree>
    <p:extLst>
      <p:ext uri="{BB962C8B-B14F-4D97-AF65-F5344CB8AC3E}">
        <p14:creationId xmlns:p14="http://schemas.microsoft.com/office/powerpoint/2010/main" val="291813813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rid">
  <a:themeElements>
    <a:clrScheme name="Custom 2">
      <a:dk1>
        <a:srgbClr val="000000"/>
      </a:dk1>
      <a:lt1>
        <a:srgbClr val="FFFFFF"/>
      </a:lt1>
      <a:dk2>
        <a:srgbClr val="D1282E"/>
      </a:dk2>
      <a:lt2>
        <a:srgbClr val="C00000"/>
      </a:lt2>
      <a:accent1>
        <a:srgbClr val="BFBFBF"/>
      </a:accent1>
      <a:accent2>
        <a:srgbClr val="F5C201"/>
      </a:accent2>
      <a:accent3>
        <a:srgbClr val="526DB0"/>
      </a:accent3>
      <a:accent4>
        <a:srgbClr val="989AAC"/>
      </a:accent4>
      <a:accent5>
        <a:srgbClr val="DC5924"/>
      </a:accent5>
      <a:accent6>
        <a:srgbClr val="B4B392"/>
      </a:accent6>
      <a:hlink>
        <a:srgbClr val="FFFFFF"/>
      </a:hlink>
      <a:folHlink>
        <a:srgbClr val="FFFFF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1968528842DC458DA7F3C1B0814044" ma:contentTypeVersion="13" ma:contentTypeDescription="Create a new document." ma:contentTypeScope="" ma:versionID="0138968834313b58b8c6c2e9ac56c0a0">
  <xsd:schema xmlns:xsd="http://www.w3.org/2001/XMLSchema" xmlns:xs="http://www.w3.org/2001/XMLSchema" xmlns:p="http://schemas.microsoft.com/office/2006/metadata/properties" xmlns:ns3="7cf9ebb9-9d31-4ec5-96c1-ed5d7e797091" xmlns:ns4="7ca4152f-7106-4f68-bfd3-6cb6769424e7" targetNamespace="http://schemas.microsoft.com/office/2006/metadata/properties" ma:root="true" ma:fieldsID="89129c833f822a2c2504309209bf5c20" ns3:_="" ns4:_="">
    <xsd:import namespace="7cf9ebb9-9d31-4ec5-96c1-ed5d7e797091"/>
    <xsd:import namespace="7ca4152f-7106-4f68-bfd3-6cb6769424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9ebb9-9d31-4ec5-96c1-ed5d7e79709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a4152f-7106-4f68-bfd3-6cb6769424e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98154B-0C72-4111-BAC5-FF9D1A0374B8}">
  <ds:schemaRefs>
    <ds:schemaRef ds:uri="7ca4152f-7106-4f68-bfd3-6cb6769424e7"/>
    <ds:schemaRef ds:uri="7cf9ebb9-9d31-4ec5-96c1-ed5d7e7970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1DA08B-0943-4E51-9293-DAABA5C28D87}">
  <ds:schemaRefs>
    <ds:schemaRef ds:uri="http://schemas.microsoft.com/sharepoint/v3/contenttype/forms"/>
  </ds:schemaRefs>
</ds:datastoreItem>
</file>

<file path=customXml/itemProps3.xml><?xml version="1.0" encoding="utf-8"?>
<ds:datastoreItem xmlns:ds="http://schemas.openxmlformats.org/officeDocument/2006/customXml" ds:itemID="{59AB3600-A903-4354-B616-1C10A59D4591}">
  <ds:schemaRefs>
    <ds:schemaRef ds:uri="7ca4152f-7106-4f68-bfd3-6cb6769424e7"/>
    <ds:schemaRef ds:uri="7cf9ebb9-9d31-4ec5-96c1-ed5d7e7970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14</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Grid</vt:lpstr>
      <vt:lpstr>Main Event</vt:lpstr>
      <vt:lpstr>PowerPoint Presentation</vt:lpstr>
      <vt:lpstr>Liberty COUNSELORS</vt:lpstr>
      <vt:lpstr>PowerPoint Presentation</vt:lpstr>
      <vt:lpstr>Traditional Scheduling</vt:lpstr>
      <vt:lpstr>Advantages to  block scheduling:</vt:lpstr>
      <vt:lpstr>Diploma Coursework –  Required Credits</vt:lpstr>
      <vt:lpstr>HONORS &amp; AP  Classes Available</vt:lpstr>
      <vt:lpstr>LeT’s talk about  YOUR SCHEDULE!</vt:lpstr>
      <vt:lpstr>Sample Schedule A:</vt:lpstr>
      <vt:lpstr>Sample Schedule B:</vt:lpstr>
      <vt:lpstr>Choosing AN  english Class</vt:lpstr>
      <vt:lpstr>Choosing math ClassEs</vt:lpstr>
      <vt:lpstr>PowerPoint Presentation</vt:lpstr>
      <vt:lpstr>PowerPoint Presentation</vt:lpstr>
      <vt:lpstr>choosing p.e.</vt:lpstr>
      <vt:lpstr>Choosing Electives</vt:lpstr>
      <vt:lpstr>Choosing Electives</vt:lpstr>
      <vt:lpstr>Make it a  GREAT year!</vt:lpstr>
      <vt:lpstr>Make it a  GREAT year!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Nuttall</dc:creator>
  <cp:revision>1</cp:revision>
  <cp:lastPrinted>2022-03-02T16:22:13Z</cp:lastPrinted>
  <dcterms:created xsi:type="dcterms:W3CDTF">2020-02-07T23:00:36Z</dcterms:created>
  <dcterms:modified xsi:type="dcterms:W3CDTF">2023-02-14T18:16:37Z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0x010100EF1968528842DC458DA7F3C1B0814044</vt:lpwstr>
  </property>
</Properties>
</file>